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xml" ContentType="application/vnd.openxmlformats-officedocument.drawingml.diagramData+xml"/>
  <Override PartName="/ppt/diagrams/data13.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8.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5.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Masters/notesMaster1.xml" ContentType="application/vnd.openxmlformats-officedocument.presentationml.notesMaster+xml"/>
  <Override PartName="/ppt/diagrams/drawing16.xml" ContentType="application/vnd.ms-office.drawingml.diagramDrawing+xml"/>
  <Override PartName="/ppt/theme/theme1.xml" ContentType="application/vnd.openxmlformats-officedocument.theme+xml"/>
  <Override PartName="/ppt/diagrams/drawing15.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colors14.xml" ContentType="application/vnd.openxmlformats-officedocument.drawingml.diagramColors+xml"/>
  <Override PartName="/ppt/diagrams/drawing14.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quickStyle8.xml" ContentType="application/vnd.openxmlformats-officedocument.drawingml.diagramStyle+xml"/>
  <Override PartName="/ppt/diagrams/layout16.xml" ContentType="application/vnd.openxmlformats-officedocument.drawingml.diagramLayout+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quickStyle16.xml" ContentType="application/vnd.openxmlformats-officedocument.drawingml.diagramStyle+xml"/>
  <Override PartName="/ppt/diagrams/colors15.xml" ContentType="application/vnd.openxmlformats-officedocument.drawingml.diagramColors+xml"/>
  <Override PartName="/ppt/diagrams/colors16.xml" ContentType="application/vnd.openxmlformats-officedocument.drawingml.diagramColors+xml"/>
  <Override PartName="/ppt/authors.xml" ContentType="application/vnd.ms-powerpoint.authors+xml"/>
  <Override PartName="/ppt/diagrams/layout14.xml" ContentType="application/vnd.openxmlformats-officedocument.drawingml.diagramLayout+xml"/>
  <Override PartName="/ppt/diagrams/quickStyle14.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2"/>
  </p:notesMasterIdLst>
  <p:sldIdLst>
    <p:sldId id="256" r:id="rId3"/>
    <p:sldId id="276" r:id="rId4"/>
    <p:sldId id="1297" r:id="rId5"/>
    <p:sldId id="1337" r:id="rId6"/>
    <p:sldId id="333" r:id="rId7"/>
    <p:sldId id="323" r:id="rId8"/>
    <p:sldId id="1334" r:id="rId9"/>
    <p:sldId id="1333" r:id="rId10"/>
    <p:sldId id="259" r:id="rId11"/>
    <p:sldId id="1330" r:id="rId12"/>
    <p:sldId id="1366" r:id="rId13"/>
    <p:sldId id="1335" r:id="rId14"/>
    <p:sldId id="1327" r:id="rId15"/>
    <p:sldId id="286" r:id="rId16"/>
    <p:sldId id="1361" r:id="rId17"/>
    <p:sldId id="260" r:id="rId18"/>
    <p:sldId id="1295" r:id="rId19"/>
    <p:sldId id="1359" r:id="rId20"/>
    <p:sldId id="1306" r:id="rId21"/>
    <p:sldId id="1307" r:id="rId22"/>
    <p:sldId id="258" r:id="rId23"/>
    <p:sldId id="1367" r:id="rId24"/>
    <p:sldId id="1326" r:id="rId25"/>
    <p:sldId id="270" r:id="rId26"/>
    <p:sldId id="1302" r:id="rId27"/>
    <p:sldId id="1369" r:id="rId28"/>
    <p:sldId id="1304" r:id="rId29"/>
    <p:sldId id="1356" r:id="rId30"/>
    <p:sldId id="1315" r:id="rId31"/>
    <p:sldId id="1298" r:id="rId32"/>
    <p:sldId id="1299" r:id="rId33"/>
    <p:sldId id="279" r:id="rId34"/>
    <p:sldId id="278" r:id="rId35"/>
    <p:sldId id="1338" r:id="rId36"/>
    <p:sldId id="1339" r:id="rId37"/>
    <p:sldId id="1350" r:id="rId38"/>
    <p:sldId id="1310" r:id="rId39"/>
    <p:sldId id="1312" r:id="rId40"/>
    <p:sldId id="1320" r:id="rId41"/>
    <p:sldId id="1340" r:id="rId42"/>
    <p:sldId id="1313" r:id="rId43"/>
    <p:sldId id="1341" r:id="rId44"/>
    <p:sldId id="1301" r:id="rId45"/>
    <p:sldId id="261" r:id="rId46"/>
    <p:sldId id="1383" r:id="rId47"/>
    <p:sldId id="1370" r:id="rId48"/>
    <p:sldId id="1382" r:id="rId49"/>
    <p:sldId id="1373" r:id="rId50"/>
    <p:sldId id="475" r:id="rId51"/>
    <p:sldId id="1375" r:id="rId52"/>
    <p:sldId id="1381" r:id="rId53"/>
    <p:sldId id="1372" r:id="rId54"/>
    <p:sldId id="1376" r:id="rId55"/>
    <p:sldId id="1377" r:id="rId56"/>
    <p:sldId id="1379" r:id="rId57"/>
    <p:sldId id="1378" r:id="rId58"/>
    <p:sldId id="1345" r:id="rId59"/>
    <p:sldId id="1351" r:id="rId60"/>
    <p:sldId id="1342" r:id="rId61"/>
    <p:sldId id="1344" r:id="rId62"/>
    <p:sldId id="1353" r:id="rId63"/>
    <p:sldId id="1355" r:id="rId64"/>
    <p:sldId id="325" r:id="rId65"/>
    <p:sldId id="1325" r:id="rId66"/>
    <p:sldId id="1317" r:id="rId67"/>
    <p:sldId id="267" r:id="rId68"/>
    <p:sldId id="327" r:id="rId69"/>
    <p:sldId id="1324" r:id="rId70"/>
    <p:sldId id="298" r:id="rId71"/>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id="{1043D4D1-AA09-425F-AEA5-1853E4A6A490}">
          <p14:sldIdLst>
            <p14:sldId id="256"/>
          </p14:sldIdLst>
        </p14:section>
        <p14:section name="Hinweise für Referierende" id="{A0D087A2-067E-43E8-BC29-0C635C8FF26D}">
          <p14:sldIdLst>
            <p14:sldId id="276"/>
            <p14:sldId id="1297"/>
            <p14:sldId id="1337"/>
            <p14:sldId id="333"/>
            <p14:sldId id="323"/>
          </p14:sldIdLst>
        </p14:section>
        <p14:section name="Allgemeine Informationen zur TI" id="{2EAA68C6-89B6-4480-AD9B-A227C0A0233A}">
          <p14:sldIdLst>
            <p14:sldId id="1334"/>
            <p14:sldId id="1333"/>
            <p14:sldId id="259"/>
            <p14:sldId id="1330"/>
            <p14:sldId id="1366"/>
          </p14:sldIdLst>
        </p14:section>
        <p14:section name="Mehrwerte für die Pflegepraxis" id="{62259AC6-047E-4C25-9774-A94B6DE60036}">
          <p14:sldIdLst>
            <p14:sldId id="1335"/>
            <p14:sldId id="1327"/>
            <p14:sldId id="286"/>
            <p14:sldId id="1361"/>
            <p14:sldId id="260"/>
            <p14:sldId id="1295"/>
            <p14:sldId id="1359"/>
            <p14:sldId id="1306"/>
            <p14:sldId id="1307"/>
          </p14:sldIdLst>
        </p14:section>
        <p14:section name="Technischer Aufbau der TI" id="{98BACC84-617B-48EA-A049-4E207E771207}">
          <p14:sldIdLst>
            <p14:sldId id="258"/>
            <p14:sldId id="1367"/>
            <p14:sldId id="1326"/>
            <p14:sldId id="270"/>
            <p14:sldId id="1302"/>
            <p14:sldId id="1369"/>
            <p14:sldId id="1304"/>
            <p14:sldId id="1356"/>
            <p14:sldId id="1315"/>
          </p14:sldIdLst>
        </p14:section>
        <p14:section name="Zentrale TI-Fachanwendungen für die Pflegepraxis" id="{F96E19B0-D3EC-45D5-AF5C-BA665266FC02}">
          <p14:sldIdLst>
            <p14:sldId id="1298"/>
            <p14:sldId id="1299"/>
            <p14:sldId id="279"/>
            <p14:sldId id="278"/>
          </p14:sldIdLst>
        </p14:section>
        <p14:section name="Einbindungsprozess der Pflegeeinrichtung in die TI" id="{201A8795-9A74-4C66-BAEC-1E361D4D9BC3}">
          <p14:sldIdLst>
            <p14:sldId id="1338"/>
            <p14:sldId id="1339"/>
            <p14:sldId id="1350"/>
            <p14:sldId id="1310"/>
            <p14:sldId id="1312"/>
            <p14:sldId id="1320"/>
            <p14:sldId id="1340"/>
            <p14:sldId id="1313"/>
            <p14:sldId id="1341"/>
          </p14:sldIdLst>
        </p14:section>
        <p14:section name="Finanzierung der TI-Einbindung" id="{9CB4FBF2-1B0C-477A-994C-F5BE151C29CE}">
          <p14:sldIdLst>
            <p14:sldId id="1301"/>
            <p14:sldId id="261"/>
            <p14:sldId id="1383"/>
            <p14:sldId id="1370"/>
            <p14:sldId id="1382"/>
            <p14:sldId id="1373"/>
            <p14:sldId id="475"/>
            <p14:sldId id="1375"/>
            <p14:sldId id="1381"/>
            <p14:sldId id="1372"/>
            <p14:sldId id="1376"/>
            <p14:sldId id="1377"/>
            <p14:sldId id="1379"/>
            <p14:sldId id="1378"/>
          </p14:sldIdLst>
        </p14:section>
        <p14:section name="Umsetzung vor Ort und Organisationsentwicklung" id="{A8FD6B65-4C4A-473E-BEAB-674A6D0D756B}">
          <p14:sldIdLst>
            <p14:sldId id="1345"/>
            <p14:sldId id="1351"/>
            <p14:sldId id="1342"/>
            <p14:sldId id="1344"/>
            <p14:sldId id="1353"/>
            <p14:sldId id="1355"/>
            <p14:sldId id="325"/>
            <p14:sldId id="1325"/>
            <p14:sldId id="1317"/>
            <p14:sldId id="267"/>
            <p14:sldId id="327"/>
            <p14:sldId id="1324"/>
            <p14:sldId id="2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 id="{A5622298-9836-8F4A-615F-FEAE44AA33F6}" name="Berr, Jesse" initials="JB" userId="S::Jesse.Berr@gkv-spitzenverband.de::158db814-0f77-40e2-81e5-531e165bc34b" providerId="AD"/>
  <p188:author id="{4B9C03B6-B065-07C0-DB5E-69D835A8BE5B}" name="Winkelhage, Dr. Jeannette" initials="JW" userId="S::Jeannette.Winkelhage@gkv-spitzenverband.de::786c18dd-30c3-4b7a-a4e7-4ec6493742d3" providerId="AD"/>
  <p188:author id="{219058E5-A608-23C5-2695-37CDD173662C}" name="Hottenbacher, Dr. Helene" initials="HH" userId="S::Helene.Hottenbacher@gkv-spitzenverband.de::59fe1b0d-4ba8-4ae2-8ee5-f5023bae28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72410" autoAdjust="0"/>
  </p:normalViewPr>
  <p:slideViewPr>
    <p:cSldViewPr snapToGrid="0">
      <p:cViewPr>
        <p:scale>
          <a:sx n="112" d="100"/>
          <a:sy n="112" d="100"/>
        </p:scale>
        <p:origin x="78" y="-15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79"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80"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78"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81AB6-B1B5-4DFB-B1B9-DA5AAC2E17C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e-DE"/>
        </a:p>
      </dgm:t>
    </dgm:pt>
    <dgm:pt modelId="{5DCCD829-A79E-4D3A-8883-FF31F38CD729}">
      <dgm:prSet phldrT="[Text]"/>
      <dgm:spPr/>
      <dgm:t>
        <a:bodyPr/>
        <a:lstStyle/>
        <a:p>
          <a:r>
            <a:rPr lang="de-DE"/>
            <a:t>Entwicklungsphase</a:t>
          </a:r>
          <a:br>
            <a:rPr lang="de-DE"/>
          </a:br>
          <a:r>
            <a:rPr lang="de-DE"/>
            <a:t>bis 31.12.2024</a:t>
          </a:r>
        </a:p>
      </dgm:t>
    </dgm:pt>
    <dgm:pt modelId="{8B8876C1-1F88-444E-922B-39F40B6F85F5}" type="parTrans" cxnId="{21523CB1-DA9C-4145-927B-AB2CB746EA3D}">
      <dgm:prSet/>
      <dgm:spPr/>
      <dgm:t>
        <a:bodyPr/>
        <a:lstStyle/>
        <a:p>
          <a:endParaRPr lang="de-DE"/>
        </a:p>
      </dgm:t>
    </dgm:pt>
    <dgm:pt modelId="{3DB9C2E5-F42D-4158-80C5-2A763F00728C}" type="sibTrans" cxnId="{21523CB1-DA9C-4145-927B-AB2CB746EA3D}">
      <dgm:prSet/>
      <dgm:spPr/>
      <dgm:t>
        <a:bodyPr/>
        <a:lstStyle/>
        <a:p>
          <a:endParaRPr lang="de-DE"/>
        </a:p>
      </dgm:t>
    </dgm:pt>
    <dgm:pt modelId="{6F657B4D-9639-42E1-B9EA-1D8ABC11CCD2}">
      <dgm:prSet phldrT="[Text]"/>
      <dgm:spPr/>
      <dgm:t>
        <a:bodyPr/>
        <a:lstStyle/>
        <a:p>
          <a:r>
            <a:rPr lang="de-DE"/>
            <a:t>Erprobungsphase</a:t>
          </a:r>
        </a:p>
        <a:p>
          <a:r>
            <a:rPr lang="de-DE"/>
            <a:t>Ab 01.01.2025</a:t>
          </a:r>
        </a:p>
      </dgm:t>
    </dgm:pt>
    <dgm:pt modelId="{CC012980-860D-4BDB-B74A-E32565F3EABE}" type="parTrans" cxnId="{0BD43CC6-934E-466A-94E1-379AAE5B45DE}">
      <dgm:prSet/>
      <dgm:spPr/>
      <dgm:t>
        <a:bodyPr/>
        <a:lstStyle/>
        <a:p>
          <a:endParaRPr lang="de-DE"/>
        </a:p>
      </dgm:t>
    </dgm:pt>
    <dgm:pt modelId="{8DC0043A-DD08-4D7D-A486-6A1DC48B6E1A}" type="sibTrans" cxnId="{0BD43CC6-934E-466A-94E1-379AAE5B45DE}">
      <dgm:prSet/>
      <dgm:spPr/>
      <dgm:t>
        <a:bodyPr/>
        <a:lstStyle/>
        <a:p>
          <a:endParaRPr lang="de-DE"/>
        </a:p>
      </dgm:t>
    </dgm:pt>
    <dgm:pt modelId="{715407B9-4E0D-472E-9A7E-DD18EEF35474}">
      <dgm:prSet phldrT="[Text]"/>
      <dgm:spPr/>
      <dgm:t>
        <a:bodyPr/>
        <a:lstStyle/>
        <a:p>
          <a:r>
            <a:rPr lang="de-DE"/>
            <a:t>Produktivbetrieb</a:t>
          </a:r>
          <a:br>
            <a:rPr lang="de-DE"/>
          </a:br>
          <a:r>
            <a:rPr lang="de-DE"/>
            <a:t>(Übergang)</a:t>
          </a:r>
        </a:p>
        <a:p>
          <a:r>
            <a:rPr lang="de-DE"/>
            <a:t>Ab 01.04.2025</a:t>
          </a:r>
        </a:p>
      </dgm:t>
    </dgm:pt>
    <dgm:pt modelId="{E07EE681-8FDB-4F65-8233-FE76ECBDF0C9}" type="parTrans" cxnId="{1ACECDC3-082A-4C8A-B2A9-5C087A314599}">
      <dgm:prSet/>
      <dgm:spPr/>
      <dgm:t>
        <a:bodyPr/>
        <a:lstStyle/>
        <a:p>
          <a:endParaRPr lang="de-DE"/>
        </a:p>
      </dgm:t>
    </dgm:pt>
    <dgm:pt modelId="{C82114DD-963A-44E8-9B58-B6E13BFCEF7C}" type="sibTrans" cxnId="{1ACECDC3-082A-4C8A-B2A9-5C087A314599}">
      <dgm:prSet/>
      <dgm:spPr/>
      <dgm:t>
        <a:bodyPr/>
        <a:lstStyle/>
        <a:p>
          <a:endParaRPr lang="de-DE"/>
        </a:p>
      </dgm:t>
    </dgm:pt>
    <dgm:pt modelId="{BBB1D4A7-A909-46BD-9B12-7BF0AD87FC2B}">
      <dgm:prSet/>
      <dgm:spPr/>
      <dgm:t>
        <a:bodyPr/>
        <a:lstStyle/>
        <a:p>
          <a:r>
            <a:rPr lang="de-DE"/>
            <a:t>Produktivbetrieb</a:t>
          </a:r>
        </a:p>
        <a:p>
          <a:r>
            <a:rPr lang="de-DE"/>
            <a:t>(ausschließlich KIM)</a:t>
          </a:r>
        </a:p>
        <a:p>
          <a:r>
            <a:rPr lang="de-DE"/>
            <a:t>Ab 01.12.2026</a:t>
          </a:r>
        </a:p>
      </dgm:t>
    </dgm:pt>
    <dgm:pt modelId="{E5FE4716-877F-4E50-9E06-7884477DA4D3}" type="parTrans" cxnId="{74038AF4-3D9F-4C76-8B31-0094BA0AA2F3}">
      <dgm:prSet/>
      <dgm:spPr/>
      <dgm:t>
        <a:bodyPr/>
        <a:lstStyle/>
        <a:p>
          <a:endParaRPr lang="de-DE"/>
        </a:p>
      </dgm:t>
    </dgm:pt>
    <dgm:pt modelId="{84D86605-6DEE-4AC2-BAA3-1D0EB56FAA59}" type="sibTrans" cxnId="{74038AF4-3D9F-4C76-8B31-0094BA0AA2F3}">
      <dgm:prSet/>
      <dgm:spPr/>
      <dgm:t>
        <a:bodyPr/>
        <a:lstStyle/>
        <a:p>
          <a:endParaRPr lang="de-DE"/>
        </a:p>
      </dgm:t>
    </dgm:pt>
    <dgm:pt modelId="{8F369A52-C6BE-4DF7-BC95-AE9EEB8A55A3}" type="pres">
      <dgm:prSet presAssocID="{6EC81AB6-B1B5-4DFB-B1B9-DA5AAC2E17C2}" presName="Name0" presStyleCnt="0">
        <dgm:presLayoutVars>
          <dgm:dir/>
          <dgm:animLvl val="lvl"/>
          <dgm:resizeHandles val="exact"/>
        </dgm:presLayoutVars>
      </dgm:prSet>
      <dgm:spPr/>
    </dgm:pt>
    <dgm:pt modelId="{7FD5DB54-18A6-42E7-A027-A0AF5C92DC02}" type="pres">
      <dgm:prSet presAssocID="{5DCCD829-A79E-4D3A-8883-FF31F38CD729}" presName="parTxOnly" presStyleLbl="node1" presStyleIdx="0" presStyleCnt="4">
        <dgm:presLayoutVars>
          <dgm:chMax val="0"/>
          <dgm:chPref val="0"/>
          <dgm:bulletEnabled val="1"/>
        </dgm:presLayoutVars>
      </dgm:prSet>
      <dgm:spPr/>
    </dgm:pt>
    <dgm:pt modelId="{04A1A691-302A-4E07-9633-6BBAF559EA8D}" type="pres">
      <dgm:prSet presAssocID="{3DB9C2E5-F42D-4158-80C5-2A763F00728C}" presName="parTxOnlySpace" presStyleCnt="0"/>
      <dgm:spPr/>
    </dgm:pt>
    <dgm:pt modelId="{30FBDDA3-F94A-47C6-A5B6-A7085C3344DB}" type="pres">
      <dgm:prSet presAssocID="{6F657B4D-9639-42E1-B9EA-1D8ABC11CCD2}" presName="parTxOnly" presStyleLbl="node1" presStyleIdx="1" presStyleCnt="4">
        <dgm:presLayoutVars>
          <dgm:chMax val="0"/>
          <dgm:chPref val="0"/>
          <dgm:bulletEnabled val="1"/>
        </dgm:presLayoutVars>
      </dgm:prSet>
      <dgm:spPr/>
    </dgm:pt>
    <dgm:pt modelId="{1DF3580C-B40D-4519-9AAB-85378B3C1DF9}" type="pres">
      <dgm:prSet presAssocID="{8DC0043A-DD08-4D7D-A486-6A1DC48B6E1A}" presName="parTxOnlySpace" presStyleCnt="0"/>
      <dgm:spPr/>
    </dgm:pt>
    <dgm:pt modelId="{1B79E1A7-98F8-42CF-8493-D2294AD0291E}" type="pres">
      <dgm:prSet presAssocID="{715407B9-4E0D-472E-9A7E-DD18EEF35474}" presName="parTxOnly" presStyleLbl="node1" presStyleIdx="2" presStyleCnt="4">
        <dgm:presLayoutVars>
          <dgm:chMax val="0"/>
          <dgm:chPref val="0"/>
          <dgm:bulletEnabled val="1"/>
        </dgm:presLayoutVars>
      </dgm:prSet>
      <dgm:spPr/>
    </dgm:pt>
    <dgm:pt modelId="{7803DA85-D85D-4F99-8A72-A343B5353D7B}" type="pres">
      <dgm:prSet presAssocID="{C82114DD-963A-44E8-9B58-B6E13BFCEF7C}" presName="parTxOnlySpace" presStyleCnt="0"/>
      <dgm:spPr/>
    </dgm:pt>
    <dgm:pt modelId="{30570923-FD1D-48CB-968B-C3BA3F657D54}" type="pres">
      <dgm:prSet presAssocID="{BBB1D4A7-A909-46BD-9B12-7BF0AD87FC2B}" presName="parTxOnly" presStyleLbl="node1" presStyleIdx="3" presStyleCnt="4">
        <dgm:presLayoutVars>
          <dgm:chMax val="0"/>
          <dgm:chPref val="0"/>
          <dgm:bulletEnabled val="1"/>
        </dgm:presLayoutVars>
      </dgm:prSet>
      <dgm:spPr/>
    </dgm:pt>
  </dgm:ptLst>
  <dgm:cxnLst>
    <dgm:cxn modelId="{CC2CE12B-B6BE-4FF7-9735-332C901D094E}" type="presOf" srcId="{6EC81AB6-B1B5-4DFB-B1B9-DA5AAC2E17C2}" destId="{8F369A52-C6BE-4DF7-BC95-AE9EEB8A55A3}" srcOrd="0" destOrd="0" presId="urn:microsoft.com/office/officeart/2005/8/layout/chevron1"/>
    <dgm:cxn modelId="{E4EC7C89-322B-40AE-AFC2-D98865C74F27}" type="presOf" srcId="{BBB1D4A7-A909-46BD-9B12-7BF0AD87FC2B}" destId="{30570923-FD1D-48CB-968B-C3BA3F657D54}" srcOrd="0" destOrd="0" presId="urn:microsoft.com/office/officeart/2005/8/layout/chevron1"/>
    <dgm:cxn modelId="{380A3FA8-C3BF-4CFF-AED7-9D4EFA61E10E}" type="presOf" srcId="{6F657B4D-9639-42E1-B9EA-1D8ABC11CCD2}" destId="{30FBDDA3-F94A-47C6-A5B6-A7085C3344DB}" srcOrd="0" destOrd="0" presId="urn:microsoft.com/office/officeart/2005/8/layout/chevron1"/>
    <dgm:cxn modelId="{21523CB1-DA9C-4145-927B-AB2CB746EA3D}" srcId="{6EC81AB6-B1B5-4DFB-B1B9-DA5AAC2E17C2}" destId="{5DCCD829-A79E-4D3A-8883-FF31F38CD729}" srcOrd="0" destOrd="0" parTransId="{8B8876C1-1F88-444E-922B-39F40B6F85F5}" sibTransId="{3DB9C2E5-F42D-4158-80C5-2A763F00728C}"/>
    <dgm:cxn modelId="{1ACECDC3-082A-4C8A-B2A9-5C087A314599}" srcId="{6EC81AB6-B1B5-4DFB-B1B9-DA5AAC2E17C2}" destId="{715407B9-4E0D-472E-9A7E-DD18EEF35474}" srcOrd="2" destOrd="0" parTransId="{E07EE681-8FDB-4F65-8233-FE76ECBDF0C9}" sibTransId="{C82114DD-963A-44E8-9B58-B6E13BFCEF7C}"/>
    <dgm:cxn modelId="{0BD43CC6-934E-466A-94E1-379AAE5B45DE}" srcId="{6EC81AB6-B1B5-4DFB-B1B9-DA5AAC2E17C2}" destId="{6F657B4D-9639-42E1-B9EA-1D8ABC11CCD2}" srcOrd="1" destOrd="0" parTransId="{CC012980-860D-4BDB-B74A-E32565F3EABE}" sibTransId="{8DC0043A-DD08-4D7D-A486-6A1DC48B6E1A}"/>
    <dgm:cxn modelId="{216EA4D8-3385-46A2-B74A-F10642F83528}" type="presOf" srcId="{5DCCD829-A79E-4D3A-8883-FF31F38CD729}" destId="{7FD5DB54-18A6-42E7-A027-A0AF5C92DC02}" srcOrd="0" destOrd="0" presId="urn:microsoft.com/office/officeart/2005/8/layout/chevron1"/>
    <dgm:cxn modelId="{03E6A1EE-5BC2-4C36-95AB-28D9F364BB96}" type="presOf" srcId="{715407B9-4E0D-472E-9A7E-DD18EEF35474}" destId="{1B79E1A7-98F8-42CF-8493-D2294AD0291E}" srcOrd="0" destOrd="0" presId="urn:microsoft.com/office/officeart/2005/8/layout/chevron1"/>
    <dgm:cxn modelId="{74038AF4-3D9F-4C76-8B31-0094BA0AA2F3}" srcId="{6EC81AB6-B1B5-4DFB-B1B9-DA5AAC2E17C2}" destId="{BBB1D4A7-A909-46BD-9B12-7BF0AD87FC2B}" srcOrd="3" destOrd="0" parTransId="{E5FE4716-877F-4E50-9E06-7884477DA4D3}" sibTransId="{84D86605-6DEE-4AC2-BAA3-1D0EB56FAA59}"/>
    <dgm:cxn modelId="{F97E2AF0-C41D-4B42-BCCF-9F242F162415}" type="presParOf" srcId="{8F369A52-C6BE-4DF7-BC95-AE9EEB8A55A3}" destId="{7FD5DB54-18A6-42E7-A027-A0AF5C92DC02}" srcOrd="0" destOrd="0" presId="urn:microsoft.com/office/officeart/2005/8/layout/chevron1"/>
    <dgm:cxn modelId="{6C8AFD61-9FFF-4F55-856D-EA033C54E7A8}" type="presParOf" srcId="{8F369A52-C6BE-4DF7-BC95-AE9EEB8A55A3}" destId="{04A1A691-302A-4E07-9633-6BBAF559EA8D}" srcOrd="1" destOrd="0" presId="urn:microsoft.com/office/officeart/2005/8/layout/chevron1"/>
    <dgm:cxn modelId="{8E718802-69D6-46BA-BF99-4099B68A7A6E}" type="presParOf" srcId="{8F369A52-C6BE-4DF7-BC95-AE9EEB8A55A3}" destId="{30FBDDA3-F94A-47C6-A5B6-A7085C3344DB}" srcOrd="2" destOrd="0" presId="urn:microsoft.com/office/officeart/2005/8/layout/chevron1"/>
    <dgm:cxn modelId="{DB6BBF5B-523D-4BF0-8DD4-5B578B37F3E4}" type="presParOf" srcId="{8F369A52-C6BE-4DF7-BC95-AE9EEB8A55A3}" destId="{1DF3580C-B40D-4519-9AAB-85378B3C1DF9}" srcOrd="3" destOrd="0" presId="urn:microsoft.com/office/officeart/2005/8/layout/chevron1"/>
    <dgm:cxn modelId="{94536644-262A-416B-8964-D0D5390DE555}" type="presParOf" srcId="{8F369A52-C6BE-4DF7-BC95-AE9EEB8A55A3}" destId="{1B79E1A7-98F8-42CF-8493-D2294AD0291E}" srcOrd="4" destOrd="0" presId="urn:microsoft.com/office/officeart/2005/8/layout/chevron1"/>
    <dgm:cxn modelId="{9C532245-87CA-4D21-8224-B1D121D5100C}" type="presParOf" srcId="{8F369A52-C6BE-4DF7-BC95-AE9EEB8A55A3}" destId="{7803DA85-D85D-4F99-8A72-A343B5353D7B}" srcOrd="5" destOrd="0" presId="urn:microsoft.com/office/officeart/2005/8/layout/chevron1"/>
    <dgm:cxn modelId="{06A3CF50-0930-4171-952C-1BB646B54B85}" type="presParOf" srcId="{8F369A52-C6BE-4DF7-BC95-AE9EEB8A55A3}" destId="{30570923-FD1D-48CB-968B-C3BA3F657D5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6DF186-0A94-4554-898A-7D4C4F6696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6D4B382D-4FC8-4976-A9A1-E291375C1A36}">
      <dgm:prSet phldrT="[Text]" custT="1"/>
      <dgm:spPr/>
      <dgm:t>
        <a:bodyPr/>
        <a:lstStyle/>
        <a:p>
          <a:r>
            <a:rPr lang="de-DE" sz="2000" b="1" err="1"/>
            <a:t>Einboxkonnektor</a:t>
          </a:r>
          <a:endParaRPr lang="de-DE" sz="2000"/>
        </a:p>
      </dgm:t>
    </dgm:pt>
    <dgm:pt modelId="{45AB77C1-CC0E-43B5-9E70-CE2AC4F65E92}" type="parTrans" cxnId="{6201F12D-23E9-4124-B493-95520AFFA127}">
      <dgm:prSet/>
      <dgm:spPr/>
      <dgm:t>
        <a:bodyPr/>
        <a:lstStyle/>
        <a:p>
          <a:endParaRPr lang="de-DE" sz="1800"/>
        </a:p>
      </dgm:t>
    </dgm:pt>
    <dgm:pt modelId="{FB407D52-C605-4CF7-97AD-35FEC0B5F007}" type="sibTrans" cxnId="{6201F12D-23E9-4124-B493-95520AFFA127}">
      <dgm:prSet/>
      <dgm:spPr/>
      <dgm:t>
        <a:bodyPr/>
        <a:lstStyle/>
        <a:p>
          <a:endParaRPr lang="de-DE" sz="1800"/>
        </a:p>
      </dgm:t>
    </dgm:pt>
    <dgm:pt modelId="{278203CA-AFA4-49C3-A9A5-0E4BD9B78518}">
      <dgm:prSet phldrT="[Text]" custT="1"/>
      <dgm:spPr/>
      <dgm:t>
        <a:bodyPr/>
        <a:lstStyle/>
        <a:p>
          <a:r>
            <a:rPr lang="de-DE" sz="1200" dirty="0"/>
            <a:t> Physischer Konnektor, der in der Einrichtung betrieben wird</a:t>
          </a:r>
        </a:p>
      </dgm:t>
    </dgm:pt>
    <dgm:pt modelId="{83BBCDAC-C242-4946-88E5-114CBD59A297}" type="parTrans" cxnId="{26466441-40B3-48A2-B0CE-78FA236BC05D}">
      <dgm:prSet/>
      <dgm:spPr/>
      <dgm:t>
        <a:bodyPr/>
        <a:lstStyle/>
        <a:p>
          <a:endParaRPr lang="de-DE" sz="1800"/>
        </a:p>
      </dgm:t>
    </dgm:pt>
    <dgm:pt modelId="{FE01DDD1-EF2B-47E1-8871-FD62759C12F1}" type="sibTrans" cxnId="{26466441-40B3-48A2-B0CE-78FA236BC05D}">
      <dgm:prSet/>
      <dgm:spPr/>
      <dgm:t>
        <a:bodyPr/>
        <a:lstStyle/>
        <a:p>
          <a:endParaRPr lang="de-DE" sz="1800"/>
        </a:p>
      </dgm:t>
    </dgm:pt>
    <dgm:pt modelId="{9AA6466F-485A-4645-A096-9C0862E91FF5}">
      <dgm:prSet phldrT="[Text]" custT="1"/>
      <dgm:spPr/>
      <dgm:t>
        <a:bodyPr/>
        <a:lstStyle/>
        <a:p>
          <a:r>
            <a:rPr lang="de-DE" sz="2000" b="1" dirty="0"/>
            <a:t>TI </a:t>
          </a:r>
          <a:r>
            <a:rPr lang="de-DE" sz="2000" b="1" dirty="0" err="1"/>
            <a:t>as</a:t>
          </a:r>
          <a:r>
            <a:rPr lang="de-DE" sz="2000" b="1" dirty="0"/>
            <a:t> a Service</a:t>
          </a:r>
          <a:endParaRPr lang="de-DE" sz="2000" dirty="0"/>
        </a:p>
      </dgm:t>
    </dgm:pt>
    <dgm:pt modelId="{D1CDE149-3A9B-4963-BA36-A66DF60C10B4}" type="parTrans" cxnId="{C28B504A-342E-4AFE-AB79-A2847268400E}">
      <dgm:prSet/>
      <dgm:spPr/>
      <dgm:t>
        <a:bodyPr/>
        <a:lstStyle/>
        <a:p>
          <a:endParaRPr lang="de-DE" sz="1800"/>
        </a:p>
      </dgm:t>
    </dgm:pt>
    <dgm:pt modelId="{111C95C4-E150-4703-AC8E-63C1D9F17021}" type="sibTrans" cxnId="{C28B504A-342E-4AFE-AB79-A2847268400E}">
      <dgm:prSet/>
      <dgm:spPr/>
      <dgm:t>
        <a:bodyPr/>
        <a:lstStyle/>
        <a:p>
          <a:endParaRPr lang="de-DE" sz="1800"/>
        </a:p>
      </dgm:t>
    </dgm:pt>
    <dgm:pt modelId="{DC6A8C22-9C4F-4DCE-AA1F-F7996A41D01C}">
      <dgm:prSet phldrT="[Text]" custT="1"/>
      <dgm:spPr/>
      <dgm:t>
        <a:bodyPr/>
        <a:lstStyle/>
        <a:p>
          <a:r>
            <a:rPr lang="de-DE" sz="1200" dirty="0"/>
            <a:t>Ein Konnektor (</a:t>
          </a:r>
          <a:r>
            <a:rPr lang="de-DE" sz="1200" dirty="0" err="1"/>
            <a:t>Einbox</a:t>
          </a:r>
          <a:r>
            <a:rPr lang="de-DE" sz="1200" dirty="0"/>
            <a:t>-, Rechenzentrums-, </a:t>
          </a:r>
          <a:r>
            <a:rPr lang="de-DE" sz="1200" dirty="0" err="1"/>
            <a:t>Highspeedkonnektor</a:t>
          </a:r>
          <a:r>
            <a:rPr lang="de-DE" sz="1200" dirty="0"/>
            <a:t>), der von einem Dienstleister zentral in einem Rechenzentrum betrieben wird</a:t>
          </a:r>
        </a:p>
      </dgm:t>
    </dgm:pt>
    <dgm:pt modelId="{293E88CD-6E26-4821-BDE3-5D52255060A8}" type="parTrans" cxnId="{1E7A979D-0518-48D1-8E82-4CA3494DC45A}">
      <dgm:prSet/>
      <dgm:spPr/>
      <dgm:t>
        <a:bodyPr/>
        <a:lstStyle/>
        <a:p>
          <a:endParaRPr lang="de-DE" sz="1800"/>
        </a:p>
      </dgm:t>
    </dgm:pt>
    <dgm:pt modelId="{966D3855-9D70-47B9-A425-36CE09C7C9E2}" type="sibTrans" cxnId="{1E7A979D-0518-48D1-8E82-4CA3494DC45A}">
      <dgm:prSet/>
      <dgm:spPr/>
      <dgm:t>
        <a:bodyPr/>
        <a:lstStyle/>
        <a:p>
          <a:endParaRPr lang="de-DE" sz="1800"/>
        </a:p>
      </dgm:t>
    </dgm:pt>
    <dgm:pt modelId="{B0C85E86-1C49-4DAA-8069-846D7C01197E}">
      <dgm:prSet phldrT="[Text]" custT="1"/>
      <dgm:spPr/>
      <dgm:t>
        <a:bodyPr/>
        <a:lstStyle/>
        <a:p>
          <a:r>
            <a:rPr lang="de-DE" sz="2000" b="1" dirty="0" err="1"/>
            <a:t>Rechenzentrumskonnektor</a:t>
          </a:r>
          <a:endParaRPr lang="de-DE" sz="2000" dirty="0"/>
        </a:p>
      </dgm:t>
    </dgm:pt>
    <dgm:pt modelId="{A5AC58DC-1A1F-49F8-9222-7FBE62D6DA16}" type="parTrans" cxnId="{EBD1AE8B-E4E4-417F-BA0E-A65DC2ECB3D6}">
      <dgm:prSet/>
      <dgm:spPr/>
      <dgm:t>
        <a:bodyPr/>
        <a:lstStyle/>
        <a:p>
          <a:endParaRPr lang="de-DE" sz="1800"/>
        </a:p>
      </dgm:t>
    </dgm:pt>
    <dgm:pt modelId="{1F52E50E-6992-4C4F-968F-4A774571751C}" type="sibTrans" cxnId="{EBD1AE8B-E4E4-417F-BA0E-A65DC2ECB3D6}">
      <dgm:prSet/>
      <dgm:spPr/>
      <dgm:t>
        <a:bodyPr/>
        <a:lstStyle/>
        <a:p>
          <a:endParaRPr lang="de-DE" sz="1800"/>
        </a:p>
      </dgm:t>
    </dgm:pt>
    <dgm:pt modelId="{3F3C5FB0-37D0-4FBC-9F33-711D6179EFB8}">
      <dgm:prSet phldrT="[Text]" custT="1"/>
      <dgm:spPr/>
      <dgm:t>
        <a:bodyPr/>
        <a:lstStyle/>
        <a:p>
          <a:r>
            <a:rPr lang="de-DE" sz="1200" dirty="0"/>
            <a:t>Ein Konnektor, entwickelt für den Betrieb in lokalen Rechenzentren, mit Blick auf die speziellen Anforderungen von größeren Versorgungseinrichtungen wie z. B. Krankenhäusern</a:t>
          </a:r>
        </a:p>
      </dgm:t>
    </dgm:pt>
    <dgm:pt modelId="{667BFE3A-1A44-49E6-A137-1DEFBCA87B62}" type="parTrans" cxnId="{F4A991B6-3F1E-4208-B2E4-5DB1CAD5864D}">
      <dgm:prSet/>
      <dgm:spPr/>
      <dgm:t>
        <a:bodyPr/>
        <a:lstStyle/>
        <a:p>
          <a:endParaRPr lang="de-DE" sz="1800"/>
        </a:p>
      </dgm:t>
    </dgm:pt>
    <dgm:pt modelId="{DFEA75B0-EC79-487C-B388-9877C694DD86}" type="sibTrans" cxnId="{F4A991B6-3F1E-4208-B2E4-5DB1CAD5864D}">
      <dgm:prSet/>
      <dgm:spPr/>
      <dgm:t>
        <a:bodyPr/>
        <a:lstStyle/>
        <a:p>
          <a:endParaRPr lang="de-DE" sz="1800"/>
        </a:p>
      </dgm:t>
    </dgm:pt>
    <dgm:pt modelId="{1E70DCFC-56FE-47D5-B89E-D1DF1843AA28}">
      <dgm:prSet custT="1"/>
      <dgm:spPr/>
      <dgm:t>
        <a:bodyPr/>
        <a:lstStyle/>
        <a:p>
          <a:r>
            <a:rPr lang="de-DE" sz="2000" b="1" dirty="0" err="1"/>
            <a:t>Highspeedkonnektor</a:t>
          </a:r>
          <a:endParaRPr lang="de-DE" sz="2000" dirty="0"/>
        </a:p>
      </dgm:t>
    </dgm:pt>
    <dgm:pt modelId="{5DD161D3-E14E-43FA-A570-E2418D792C2A}" type="parTrans" cxnId="{04158122-9B81-41E9-AC01-32ED881C9ED3}">
      <dgm:prSet/>
      <dgm:spPr/>
      <dgm:t>
        <a:bodyPr/>
        <a:lstStyle/>
        <a:p>
          <a:endParaRPr lang="de-DE" sz="1800"/>
        </a:p>
      </dgm:t>
    </dgm:pt>
    <dgm:pt modelId="{34684E5A-F7E4-44F1-844E-EB58A318BCDF}" type="sibTrans" cxnId="{04158122-9B81-41E9-AC01-32ED881C9ED3}">
      <dgm:prSet/>
      <dgm:spPr/>
      <dgm:t>
        <a:bodyPr/>
        <a:lstStyle/>
        <a:p>
          <a:endParaRPr lang="de-DE" sz="1800"/>
        </a:p>
      </dgm:t>
    </dgm:pt>
    <dgm:pt modelId="{F7F15747-3E91-4BDE-B778-61AFAA3B72C3}">
      <dgm:prSet custT="1"/>
      <dgm:spPr/>
      <dgm:t>
        <a:bodyPr/>
        <a:lstStyle/>
        <a:p>
          <a:r>
            <a:rPr lang="de-DE" sz="2000" b="1"/>
            <a:t>TI-Gateway</a:t>
          </a:r>
          <a:endParaRPr lang="de-DE" sz="2000"/>
        </a:p>
      </dgm:t>
    </dgm:pt>
    <dgm:pt modelId="{04BA7F4F-7CA3-4A20-B49D-7EC532C12511}" type="parTrans" cxnId="{7F03DEC3-CB93-47CF-AE2B-AD41B87767A3}">
      <dgm:prSet/>
      <dgm:spPr/>
      <dgm:t>
        <a:bodyPr/>
        <a:lstStyle/>
        <a:p>
          <a:endParaRPr lang="de-DE" sz="1800"/>
        </a:p>
      </dgm:t>
    </dgm:pt>
    <dgm:pt modelId="{8DCA09A9-CB62-45E6-B295-89E956FAC4FC}" type="sibTrans" cxnId="{7F03DEC3-CB93-47CF-AE2B-AD41B87767A3}">
      <dgm:prSet/>
      <dgm:spPr/>
      <dgm:t>
        <a:bodyPr/>
        <a:lstStyle/>
        <a:p>
          <a:endParaRPr lang="de-DE" sz="1800"/>
        </a:p>
      </dgm:t>
    </dgm:pt>
    <dgm:pt modelId="{6FAE7949-66DF-4039-9954-45F9526B5118}">
      <dgm:prSet custT="1"/>
      <dgm:spPr/>
      <dgm:t>
        <a:bodyPr/>
        <a:lstStyle/>
        <a:p>
          <a:r>
            <a:rPr lang="de-DE" sz="1200" dirty="0"/>
            <a:t>Ein sehr leistungsfähiger Konnektor, der rund 4.000 </a:t>
          </a:r>
          <a:r>
            <a:rPr lang="de-DE" sz="1200" dirty="0" err="1"/>
            <a:t>Einboxkonnektoren</a:t>
          </a:r>
          <a:r>
            <a:rPr lang="de-DE" sz="1200" dirty="0"/>
            <a:t> ersetzen kann </a:t>
          </a:r>
        </a:p>
      </dgm:t>
    </dgm:pt>
    <dgm:pt modelId="{1298C8C0-BB22-4E4D-9F04-BF46C5E893A1}" type="parTrans" cxnId="{DA448E5E-7D50-43F5-99E2-E0A133ED66AD}">
      <dgm:prSet/>
      <dgm:spPr/>
      <dgm:t>
        <a:bodyPr/>
        <a:lstStyle/>
        <a:p>
          <a:endParaRPr lang="de-DE" sz="1800"/>
        </a:p>
      </dgm:t>
    </dgm:pt>
    <dgm:pt modelId="{5B255DFD-68EF-4E5D-A6F4-89B58B02CDD8}" type="sibTrans" cxnId="{DA448E5E-7D50-43F5-99E2-E0A133ED66AD}">
      <dgm:prSet/>
      <dgm:spPr/>
      <dgm:t>
        <a:bodyPr/>
        <a:lstStyle/>
        <a:p>
          <a:endParaRPr lang="de-DE" sz="1800"/>
        </a:p>
      </dgm:t>
    </dgm:pt>
    <dgm:pt modelId="{070C64C3-B219-47A7-BA95-5E672A7E0976}">
      <dgm:prSet custT="1"/>
      <dgm:spPr/>
      <dgm:t>
        <a:bodyPr/>
        <a:lstStyle/>
        <a:p>
          <a:r>
            <a:rPr lang="de-DE" sz="1200" dirty="0"/>
            <a:t>Zugangslösung auf Basis eines </a:t>
          </a:r>
          <a:r>
            <a:rPr lang="de-DE" sz="1200" dirty="0" err="1"/>
            <a:t>Highspeedkonnektors</a:t>
          </a:r>
          <a:r>
            <a:rPr lang="de-DE" sz="1200" dirty="0"/>
            <a:t>, die von einem Dienstleister als Serviceangebot zur Verfügung gestellt wird, bei dem die jeweilige Institution sicher an den </a:t>
          </a:r>
          <a:r>
            <a:rPr lang="de-DE" sz="1200" dirty="0" err="1"/>
            <a:t>Highspeedkonnektor</a:t>
          </a:r>
          <a:r>
            <a:rPr lang="de-DE" sz="1200" dirty="0"/>
            <a:t> angebunden wird. Gegenüber der TI </a:t>
          </a:r>
          <a:r>
            <a:rPr lang="de-DE" sz="1200" dirty="0" err="1"/>
            <a:t>as</a:t>
          </a:r>
          <a:r>
            <a:rPr lang="de-DE" sz="1200" dirty="0"/>
            <a:t> a Service entbindet sie den Leistungserbringer von der Verantwortung für die sichere Verbindung zum Rechenzentrum </a:t>
          </a:r>
        </a:p>
      </dgm:t>
    </dgm:pt>
    <dgm:pt modelId="{29AB36DD-4180-4224-9559-3400110B5301}" type="parTrans" cxnId="{B1D72B94-A8C1-4041-ADB6-C99074415A8E}">
      <dgm:prSet/>
      <dgm:spPr/>
      <dgm:t>
        <a:bodyPr/>
        <a:lstStyle/>
        <a:p>
          <a:endParaRPr lang="de-DE" sz="1800"/>
        </a:p>
      </dgm:t>
    </dgm:pt>
    <dgm:pt modelId="{37DA9662-1610-40DE-870D-990BAC85A1C6}" type="sibTrans" cxnId="{B1D72B94-A8C1-4041-ADB6-C99074415A8E}">
      <dgm:prSet/>
      <dgm:spPr/>
      <dgm:t>
        <a:bodyPr/>
        <a:lstStyle/>
        <a:p>
          <a:endParaRPr lang="de-DE" sz="1800"/>
        </a:p>
      </dgm:t>
    </dgm:pt>
    <dgm:pt modelId="{78E5D57F-EE06-419A-9759-66D378A28C20}" type="pres">
      <dgm:prSet presAssocID="{736DF186-0A94-4554-898A-7D4C4F6696F0}" presName="Name0" presStyleCnt="0">
        <dgm:presLayoutVars>
          <dgm:dir/>
          <dgm:animLvl val="lvl"/>
          <dgm:resizeHandles val="exact"/>
        </dgm:presLayoutVars>
      </dgm:prSet>
      <dgm:spPr/>
    </dgm:pt>
    <dgm:pt modelId="{89939FB4-BE64-412D-9132-742F65DE6730}" type="pres">
      <dgm:prSet presAssocID="{6D4B382D-4FC8-4976-A9A1-E291375C1A36}" presName="linNode" presStyleCnt="0"/>
      <dgm:spPr/>
    </dgm:pt>
    <dgm:pt modelId="{EB75B6CB-4D04-4FC4-B562-833E25D9DCE1}" type="pres">
      <dgm:prSet presAssocID="{6D4B382D-4FC8-4976-A9A1-E291375C1A36}" presName="parentText" presStyleLbl="node1" presStyleIdx="0" presStyleCnt="5">
        <dgm:presLayoutVars>
          <dgm:chMax val="1"/>
          <dgm:bulletEnabled val="1"/>
        </dgm:presLayoutVars>
      </dgm:prSet>
      <dgm:spPr/>
    </dgm:pt>
    <dgm:pt modelId="{47B9B047-824A-484D-AF05-CD0E36925728}" type="pres">
      <dgm:prSet presAssocID="{6D4B382D-4FC8-4976-A9A1-E291375C1A36}" presName="descendantText" presStyleLbl="alignAccFollowNode1" presStyleIdx="0" presStyleCnt="5">
        <dgm:presLayoutVars>
          <dgm:bulletEnabled val="1"/>
        </dgm:presLayoutVars>
      </dgm:prSet>
      <dgm:spPr/>
    </dgm:pt>
    <dgm:pt modelId="{273B1A5A-8935-4023-BF63-1921744E78CA}" type="pres">
      <dgm:prSet presAssocID="{FB407D52-C605-4CF7-97AD-35FEC0B5F007}" presName="sp" presStyleCnt="0"/>
      <dgm:spPr/>
    </dgm:pt>
    <dgm:pt modelId="{77625670-7370-4620-817A-28202462602C}" type="pres">
      <dgm:prSet presAssocID="{B0C85E86-1C49-4DAA-8069-846D7C01197E}" presName="linNode" presStyleCnt="0"/>
      <dgm:spPr/>
    </dgm:pt>
    <dgm:pt modelId="{7D99AFB0-C964-4A9C-99D5-ACD22EC94091}" type="pres">
      <dgm:prSet presAssocID="{B0C85E86-1C49-4DAA-8069-846D7C01197E}" presName="parentText" presStyleLbl="node1" presStyleIdx="1" presStyleCnt="5">
        <dgm:presLayoutVars>
          <dgm:chMax val="1"/>
          <dgm:bulletEnabled val="1"/>
        </dgm:presLayoutVars>
      </dgm:prSet>
      <dgm:spPr/>
    </dgm:pt>
    <dgm:pt modelId="{08DF8AA8-2D3C-4888-83E8-3FFFD348C1E8}" type="pres">
      <dgm:prSet presAssocID="{B0C85E86-1C49-4DAA-8069-846D7C01197E}" presName="descendantText" presStyleLbl="alignAccFollowNode1" presStyleIdx="1" presStyleCnt="5">
        <dgm:presLayoutVars>
          <dgm:bulletEnabled val="1"/>
        </dgm:presLayoutVars>
      </dgm:prSet>
      <dgm:spPr/>
    </dgm:pt>
    <dgm:pt modelId="{036981DF-FB94-4992-8F41-3407B65CA3F7}" type="pres">
      <dgm:prSet presAssocID="{1F52E50E-6992-4C4F-968F-4A774571751C}" presName="sp" presStyleCnt="0"/>
      <dgm:spPr/>
    </dgm:pt>
    <dgm:pt modelId="{939B1A5A-8256-4567-81FD-EDA4B704964A}" type="pres">
      <dgm:prSet presAssocID="{1E70DCFC-56FE-47D5-B89E-D1DF1843AA28}" presName="linNode" presStyleCnt="0"/>
      <dgm:spPr/>
    </dgm:pt>
    <dgm:pt modelId="{D9208CE6-5167-4B28-B150-65611C02BC85}" type="pres">
      <dgm:prSet presAssocID="{1E70DCFC-56FE-47D5-B89E-D1DF1843AA28}" presName="parentText" presStyleLbl="node1" presStyleIdx="2" presStyleCnt="5">
        <dgm:presLayoutVars>
          <dgm:chMax val="1"/>
          <dgm:bulletEnabled val="1"/>
        </dgm:presLayoutVars>
      </dgm:prSet>
      <dgm:spPr/>
    </dgm:pt>
    <dgm:pt modelId="{243221AC-5C3D-48B5-94C3-6E4E71DF521B}" type="pres">
      <dgm:prSet presAssocID="{1E70DCFC-56FE-47D5-B89E-D1DF1843AA28}" presName="descendantText" presStyleLbl="alignAccFollowNode1" presStyleIdx="2" presStyleCnt="5">
        <dgm:presLayoutVars>
          <dgm:bulletEnabled val="1"/>
        </dgm:presLayoutVars>
      </dgm:prSet>
      <dgm:spPr/>
    </dgm:pt>
    <dgm:pt modelId="{F0E8E3FC-0DB1-4A5A-8ADC-7D995E12D8DA}" type="pres">
      <dgm:prSet presAssocID="{34684E5A-F7E4-44F1-844E-EB58A318BCDF}" presName="sp" presStyleCnt="0"/>
      <dgm:spPr/>
    </dgm:pt>
    <dgm:pt modelId="{05C2EF73-F040-43F3-B83A-EBF9BE8119CA}" type="pres">
      <dgm:prSet presAssocID="{9AA6466F-485A-4645-A096-9C0862E91FF5}" presName="linNode" presStyleCnt="0"/>
      <dgm:spPr/>
    </dgm:pt>
    <dgm:pt modelId="{35545AC3-4A2B-4C8C-B612-A30770B34978}" type="pres">
      <dgm:prSet presAssocID="{9AA6466F-485A-4645-A096-9C0862E91FF5}" presName="parentText" presStyleLbl="node1" presStyleIdx="3" presStyleCnt="5">
        <dgm:presLayoutVars>
          <dgm:chMax val="1"/>
          <dgm:bulletEnabled val="1"/>
        </dgm:presLayoutVars>
      </dgm:prSet>
      <dgm:spPr/>
    </dgm:pt>
    <dgm:pt modelId="{62D92E5F-3871-487A-852C-F9701655F5E0}" type="pres">
      <dgm:prSet presAssocID="{9AA6466F-485A-4645-A096-9C0862E91FF5}" presName="descendantText" presStyleLbl="alignAccFollowNode1" presStyleIdx="3" presStyleCnt="5">
        <dgm:presLayoutVars>
          <dgm:bulletEnabled val="1"/>
        </dgm:presLayoutVars>
      </dgm:prSet>
      <dgm:spPr/>
    </dgm:pt>
    <dgm:pt modelId="{C17035DF-740D-4F64-9970-7C93D7CE05A6}" type="pres">
      <dgm:prSet presAssocID="{111C95C4-E150-4703-AC8E-63C1D9F17021}" presName="sp" presStyleCnt="0"/>
      <dgm:spPr/>
    </dgm:pt>
    <dgm:pt modelId="{C0278DC3-5E25-4E4F-9CBA-B22C1D5EE9F0}" type="pres">
      <dgm:prSet presAssocID="{F7F15747-3E91-4BDE-B778-61AFAA3B72C3}" presName="linNode" presStyleCnt="0"/>
      <dgm:spPr/>
    </dgm:pt>
    <dgm:pt modelId="{A511F288-5571-48A8-BC77-396ABF1E67E1}" type="pres">
      <dgm:prSet presAssocID="{F7F15747-3E91-4BDE-B778-61AFAA3B72C3}" presName="parentText" presStyleLbl="node1" presStyleIdx="4" presStyleCnt="5">
        <dgm:presLayoutVars>
          <dgm:chMax val="1"/>
          <dgm:bulletEnabled val="1"/>
        </dgm:presLayoutVars>
      </dgm:prSet>
      <dgm:spPr/>
    </dgm:pt>
    <dgm:pt modelId="{3D887DA6-459F-4E7A-B57E-33D3F49F50F6}" type="pres">
      <dgm:prSet presAssocID="{F7F15747-3E91-4BDE-B778-61AFAA3B72C3}" presName="descendantText" presStyleLbl="alignAccFollowNode1" presStyleIdx="4" presStyleCnt="5">
        <dgm:presLayoutVars>
          <dgm:bulletEnabled val="1"/>
        </dgm:presLayoutVars>
      </dgm:prSet>
      <dgm:spPr/>
    </dgm:pt>
  </dgm:ptLst>
  <dgm:cxnLst>
    <dgm:cxn modelId="{356A8A16-E375-4BB0-9E4B-16CB045868DD}" type="presOf" srcId="{1E70DCFC-56FE-47D5-B89E-D1DF1843AA28}" destId="{D9208CE6-5167-4B28-B150-65611C02BC85}" srcOrd="0" destOrd="0" presId="urn:microsoft.com/office/officeart/2005/8/layout/vList5"/>
    <dgm:cxn modelId="{04158122-9B81-41E9-AC01-32ED881C9ED3}" srcId="{736DF186-0A94-4554-898A-7D4C4F6696F0}" destId="{1E70DCFC-56FE-47D5-B89E-D1DF1843AA28}" srcOrd="2" destOrd="0" parTransId="{5DD161D3-E14E-43FA-A570-E2418D792C2A}" sibTransId="{34684E5A-F7E4-44F1-844E-EB58A318BCDF}"/>
    <dgm:cxn modelId="{6201F12D-23E9-4124-B493-95520AFFA127}" srcId="{736DF186-0A94-4554-898A-7D4C4F6696F0}" destId="{6D4B382D-4FC8-4976-A9A1-E291375C1A36}" srcOrd="0" destOrd="0" parTransId="{45AB77C1-CC0E-43B5-9E70-CE2AC4F65E92}" sibTransId="{FB407D52-C605-4CF7-97AD-35FEC0B5F007}"/>
    <dgm:cxn modelId="{D61BA137-7DD2-4E29-98E0-0801574A9D0D}" type="presOf" srcId="{6D4B382D-4FC8-4976-A9A1-E291375C1A36}" destId="{EB75B6CB-4D04-4FC4-B562-833E25D9DCE1}" srcOrd="0" destOrd="0" presId="urn:microsoft.com/office/officeart/2005/8/layout/vList5"/>
    <dgm:cxn modelId="{DA448E5E-7D50-43F5-99E2-E0A133ED66AD}" srcId="{1E70DCFC-56FE-47D5-B89E-D1DF1843AA28}" destId="{6FAE7949-66DF-4039-9954-45F9526B5118}" srcOrd="0" destOrd="0" parTransId="{1298C8C0-BB22-4E4D-9F04-BF46C5E893A1}" sibTransId="{5B255DFD-68EF-4E5D-A6F4-89B58B02CDD8}"/>
    <dgm:cxn modelId="{26466441-40B3-48A2-B0CE-78FA236BC05D}" srcId="{6D4B382D-4FC8-4976-A9A1-E291375C1A36}" destId="{278203CA-AFA4-49C3-A9A5-0E4BD9B78518}" srcOrd="0" destOrd="0" parTransId="{83BBCDAC-C242-4946-88E5-114CBD59A297}" sibTransId="{FE01DDD1-EF2B-47E1-8871-FD62759C12F1}"/>
    <dgm:cxn modelId="{76738E46-5B5E-4C84-B17A-CA57D0F75721}" type="presOf" srcId="{3F3C5FB0-37D0-4FBC-9F33-711D6179EFB8}" destId="{08DF8AA8-2D3C-4888-83E8-3FFFD348C1E8}" srcOrd="0" destOrd="0" presId="urn:microsoft.com/office/officeart/2005/8/layout/vList5"/>
    <dgm:cxn modelId="{C28B504A-342E-4AFE-AB79-A2847268400E}" srcId="{736DF186-0A94-4554-898A-7D4C4F6696F0}" destId="{9AA6466F-485A-4645-A096-9C0862E91FF5}" srcOrd="3" destOrd="0" parTransId="{D1CDE149-3A9B-4963-BA36-A66DF60C10B4}" sibTransId="{111C95C4-E150-4703-AC8E-63C1D9F17021}"/>
    <dgm:cxn modelId="{8FB47776-100D-4957-8AFB-56EDB111012B}" type="presOf" srcId="{F7F15747-3E91-4BDE-B778-61AFAA3B72C3}" destId="{A511F288-5571-48A8-BC77-396ABF1E67E1}" srcOrd="0" destOrd="0" presId="urn:microsoft.com/office/officeart/2005/8/layout/vList5"/>
    <dgm:cxn modelId="{D0FCB679-C09D-4B7E-9133-E7C472EF30BF}" type="presOf" srcId="{B0C85E86-1C49-4DAA-8069-846D7C01197E}" destId="{7D99AFB0-C964-4A9C-99D5-ACD22EC94091}" srcOrd="0" destOrd="0" presId="urn:microsoft.com/office/officeart/2005/8/layout/vList5"/>
    <dgm:cxn modelId="{EBD1AE8B-E4E4-417F-BA0E-A65DC2ECB3D6}" srcId="{736DF186-0A94-4554-898A-7D4C4F6696F0}" destId="{B0C85E86-1C49-4DAA-8069-846D7C01197E}" srcOrd="1" destOrd="0" parTransId="{A5AC58DC-1A1F-49F8-9222-7FBE62D6DA16}" sibTransId="{1F52E50E-6992-4C4F-968F-4A774571751C}"/>
    <dgm:cxn modelId="{B1D72B94-A8C1-4041-ADB6-C99074415A8E}" srcId="{F7F15747-3E91-4BDE-B778-61AFAA3B72C3}" destId="{070C64C3-B219-47A7-BA95-5E672A7E0976}" srcOrd="0" destOrd="0" parTransId="{29AB36DD-4180-4224-9559-3400110B5301}" sibTransId="{37DA9662-1610-40DE-870D-990BAC85A1C6}"/>
    <dgm:cxn modelId="{F22CC395-A900-42B6-9FCA-AD5C4953218C}" type="presOf" srcId="{070C64C3-B219-47A7-BA95-5E672A7E0976}" destId="{3D887DA6-459F-4E7A-B57E-33D3F49F50F6}" srcOrd="0" destOrd="0" presId="urn:microsoft.com/office/officeart/2005/8/layout/vList5"/>
    <dgm:cxn modelId="{5269A796-89F2-4BAC-BBCE-E0CDFA2B4FDF}" type="presOf" srcId="{278203CA-AFA4-49C3-A9A5-0E4BD9B78518}" destId="{47B9B047-824A-484D-AF05-CD0E36925728}" srcOrd="0" destOrd="0" presId="urn:microsoft.com/office/officeart/2005/8/layout/vList5"/>
    <dgm:cxn modelId="{1E7A979D-0518-48D1-8E82-4CA3494DC45A}" srcId="{9AA6466F-485A-4645-A096-9C0862E91FF5}" destId="{DC6A8C22-9C4F-4DCE-AA1F-F7996A41D01C}" srcOrd="0" destOrd="0" parTransId="{293E88CD-6E26-4821-BDE3-5D52255060A8}" sibTransId="{966D3855-9D70-47B9-A425-36CE09C7C9E2}"/>
    <dgm:cxn modelId="{F4A991B6-3F1E-4208-B2E4-5DB1CAD5864D}" srcId="{B0C85E86-1C49-4DAA-8069-846D7C01197E}" destId="{3F3C5FB0-37D0-4FBC-9F33-711D6179EFB8}" srcOrd="0" destOrd="0" parTransId="{667BFE3A-1A44-49E6-A137-1DEFBCA87B62}" sibTransId="{DFEA75B0-EC79-487C-B388-9877C694DD86}"/>
    <dgm:cxn modelId="{E1A151BC-8AD6-4290-B6D2-DD52889D5635}" type="presOf" srcId="{6FAE7949-66DF-4039-9954-45F9526B5118}" destId="{243221AC-5C3D-48B5-94C3-6E4E71DF521B}" srcOrd="0" destOrd="0" presId="urn:microsoft.com/office/officeart/2005/8/layout/vList5"/>
    <dgm:cxn modelId="{7F03DEC3-CB93-47CF-AE2B-AD41B87767A3}" srcId="{736DF186-0A94-4554-898A-7D4C4F6696F0}" destId="{F7F15747-3E91-4BDE-B778-61AFAA3B72C3}" srcOrd="4" destOrd="0" parTransId="{04BA7F4F-7CA3-4A20-B49D-7EC532C12511}" sibTransId="{8DCA09A9-CB62-45E6-B295-89E956FAC4FC}"/>
    <dgm:cxn modelId="{5C2D78CC-6ED8-4022-A708-D63AFFEA9214}" type="presOf" srcId="{736DF186-0A94-4554-898A-7D4C4F6696F0}" destId="{78E5D57F-EE06-419A-9759-66D378A28C20}" srcOrd="0" destOrd="0" presId="urn:microsoft.com/office/officeart/2005/8/layout/vList5"/>
    <dgm:cxn modelId="{E624D5DD-8B45-4738-A612-5763637BBEEF}" type="presOf" srcId="{9AA6466F-485A-4645-A096-9C0862E91FF5}" destId="{35545AC3-4A2B-4C8C-B612-A30770B34978}" srcOrd="0" destOrd="0" presId="urn:microsoft.com/office/officeart/2005/8/layout/vList5"/>
    <dgm:cxn modelId="{8D46F7E3-CA4F-43F8-A370-627723E54C00}" type="presOf" srcId="{DC6A8C22-9C4F-4DCE-AA1F-F7996A41D01C}" destId="{62D92E5F-3871-487A-852C-F9701655F5E0}" srcOrd="0" destOrd="0" presId="urn:microsoft.com/office/officeart/2005/8/layout/vList5"/>
    <dgm:cxn modelId="{A1CF3F7D-9E05-4CAF-AD75-F436AA8B4345}" type="presParOf" srcId="{78E5D57F-EE06-419A-9759-66D378A28C20}" destId="{89939FB4-BE64-412D-9132-742F65DE6730}" srcOrd="0" destOrd="0" presId="urn:microsoft.com/office/officeart/2005/8/layout/vList5"/>
    <dgm:cxn modelId="{3FD22925-66C3-41FD-B47A-28EB8C9D8293}" type="presParOf" srcId="{89939FB4-BE64-412D-9132-742F65DE6730}" destId="{EB75B6CB-4D04-4FC4-B562-833E25D9DCE1}" srcOrd="0" destOrd="0" presId="urn:microsoft.com/office/officeart/2005/8/layout/vList5"/>
    <dgm:cxn modelId="{394D1708-1176-4471-8400-9523B8C3546B}" type="presParOf" srcId="{89939FB4-BE64-412D-9132-742F65DE6730}" destId="{47B9B047-824A-484D-AF05-CD0E36925728}" srcOrd="1" destOrd="0" presId="urn:microsoft.com/office/officeart/2005/8/layout/vList5"/>
    <dgm:cxn modelId="{F6BDEC69-F1C7-4736-8FEF-756976472B05}" type="presParOf" srcId="{78E5D57F-EE06-419A-9759-66D378A28C20}" destId="{273B1A5A-8935-4023-BF63-1921744E78CA}" srcOrd="1" destOrd="0" presId="urn:microsoft.com/office/officeart/2005/8/layout/vList5"/>
    <dgm:cxn modelId="{54E7E13D-60E3-4CDE-8626-349D892D9CD8}" type="presParOf" srcId="{78E5D57F-EE06-419A-9759-66D378A28C20}" destId="{77625670-7370-4620-817A-28202462602C}" srcOrd="2" destOrd="0" presId="urn:microsoft.com/office/officeart/2005/8/layout/vList5"/>
    <dgm:cxn modelId="{BB058E88-9C28-466A-9110-F263FA50513C}" type="presParOf" srcId="{77625670-7370-4620-817A-28202462602C}" destId="{7D99AFB0-C964-4A9C-99D5-ACD22EC94091}" srcOrd="0" destOrd="0" presId="urn:microsoft.com/office/officeart/2005/8/layout/vList5"/>
    <dgm:cxn modelId="{A970EEA1-2F2C-4D4A-B29A-5747078102F7}" type="presParOf" srcId="{77625670-7370-4620-817A-28202462602C}" destId="{08DF8AA8-2D3C-4888-83E8-3FFFD348C1E8}" srcOrd="1" destOrd="0" presId="urn:microsoft.com/office/officeart/2005/8/layout/vList5"/>
    <dgm:cxn modelId="{550A0787-2350-4E86-A3CF-5EB043750304}" type="presParOf" srcId="{78E5D57F-EE06-419A-9759-66D378A28C20}" destId="{036981DF-FB94-4992-8F41-3407B65CA3F7}" srcOrd="3" destOrd="0" presId="urn:microsoft.com/office/officeart/2005/8/layout/vList5"/>
    <dgm:cxn modelId="{15424FC8-3577-4793-B925-D273CD7C6049}" type="presParOf" srcId="{78E5D57F-EE06-419A-9759-66D378A28C20}" destId="{939B1A5A-8256-4567-81FD-EDA4B704964A}" srcOrd="4" destOrd="0" presId="urn:microsoft.com/office/officeart/2005/8/layout/vList5"/>
    <dgm:cxn modelId="{63457BCA-C949-42F4-ADA3-57A259BBC429}" type="presParOf" srcId="{939B1A5A-8256-4567-81FD-EDA4B704964A}" destId="{D9208CE6-5167-4B28-B150-65611C02BC85}" srcOrd="0" destOrd="0" presId="urn:microsoft.com/office/officeart/2005/8/layout/vList5"/>
    <dgm:cxn modelId="{FE1AC8A9-4272-4D6D-84CA-9CA5064A7FE3}" type="presParOf" srcId="{939B1A5A-8256-4567-81FD-EDA4B704964A}" destId="{243221AC-5C3D-48B5-94C3-6E4E71DF521B}" srcOrd="1" destOrd="0" presId="urn:microsoft.com/office/officeart/2005/8/layout/vList5"/>
    <dgm:cxn modelId="{7CE27400-29EB-4EFA-B405-CCEBB0748728}" type="presParOf" srcId="{78E5D57F-EE06-419A-9759-66D378A28C20}" destId="{F0E8E3FC-0DB1-4A5A-8ADC-7D995E12D8DA}" srcOrd="5" destOrd="0" presId="urn:microsoft.com/office/officeart/2005/8/layout/vList5"/>
    <dgm:cxn modelId="{1C00AA12-BF86-4036-84E9-26E2564DCF7D}" type="presParOf" srcId="{78E5D57F-EE06-419A-9759-66D378A28C20}" destId="{05C2EF73-F040-43F3-B83A-EBF9BE8119CA}" srcOrd="6" destOrd="0" presId="urn:microsoft.com/office/officeart/2005/8/layout/vList5"/>
    <dgm:cxn modelId="{B6D2223D-4899-491E-824C-B92E52135714}" type="presParOf" srcId="{05C2EF73-F040-43F3-B83A-EBF9BE8119CA}" destId="{35545AC3-4A2B-4C8C-B612-A30770B34978}" srcOrd="0" destOrd="0" presId="urn:microsoft.com/office/officeart/2005/8/layout/vList5"/>
    <dgm:cxn modelId="{B2D55F50-AAC4-4333-9CA7-4AD89E87F202}" type="presParOf" srcId="{05C2EF73-F040-43F3-B83A-EBF9BE8119CA}" destId="{62D92E5F-3871-487A-852C-F9701655F5E0}" srcOrd="1" destOrd="0" presId="urn:microsoft.com/office/officeart/2005/8/layout/vList5"/>
    <dgm:cxn modelId="{004D25A2-D758-4403-A553-F9C28540DC1D}" type="presParOf" srcId="{78E5D57F-EE06-419A-9759-66D378A28C20}" destId="{C17035DF-740D-4F64-9970-7C93D7CE05A6}" srcOrd="7" destOrd="0" presId="urn:microsoft.com/office/officeart/2005/8/layout/vList5"/>
    <dgm:cxn modelId="{9DADFC6B-FDB2-4DCC-8333-252DE1336E84}" type="presParOf" srcId="{78E5D57F-EE06-419A-9759-66D378A28C20}" destId="{C0278DC3-5E25-4E4F-9CBA-B22C1D5EE9F0}" srcOrd="8" destOrd="0" presId="urn:microsoft.com/office/officeart/2005/8/layout/vList5"/>
    <dgm:cxn modelId="{6BEA7D95-4339-4D98-9127-BFEB00C3B951}" type="presParOf" srcId="{C0278DC3-5E25-4E4F-9CBA-B22C1D5EE9F0}" destId="{A511F288-5571-48A8-BC77-396ABF1E67E1}" srcOrd="0" destOrd="0" presId="urn:microsoft.com/office/officeart/2005/8/layout/vList5"/>
    <dgm:cxn modelId="{5CE5CD78-C6E2-4FCA-AD79-FCEF3D618477}" type="presParOf" srcId="{C0278DC3-5E25-4E4F-9CBA-B22C1D5EE9F0}" destId="{3D887DA6-459F-4E7A-B57E-33D3F49F50F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7E2FBF-4061-418C-85BB-317C3713976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de-DE"/>
        </a:p>
      </dgm:t>
    </dgm:pt>
    <dgm:pt modelId="{327F071A-CAC7-4B92-8B13-0766FE3657D8}">
      <dgm:prSet phldrT="[Text]" custT="1"/>
      <dgm:spPr/>
      <dgm:t>
        <a:bodyPr/>
        <a:lstStyle/>
        <a:p>
          <a:r>
            <a:rPr lang="de-DE" sz="1800" b="1"/>
            <a:t>Beantragung der Authentifizierungskarten</a:t>
          </a:r>
        </a:p>
      </dgm:t>
    </dgm:pt>
    <dgm:pt modelId="{D9C2E4CA-F8B1-43F8-B635-435FA089502A}" type="parTrans" cxnId="{7BF69182-D055-455F-963E-B4C01282E0AA}">
      <dgm:prSet/>
      <dgm:spPr/>
      <dgm:t>
        <a:bodyPr/>
        <a:lstStyle/>
        <a:p>
          <a:endParaRPr lang="de-DE"/>
        </a:p>
      </dgm:t>
    </dgm:pt>
    <dgm:pt modelId="{3265A4F8-BA6E-4397-B226-5255B3F770BE}" type="sibTrans" cxnId="{7BF69182-D055-455F-963E-B4C01282E0AA}">
      <dgm:prSet/>
      <dgm:spPr/>
      <dgm:t>
        <a:bodyPr/>
        <a:lstStyle/>
        <a:p>
          <a:endParaRPr lang="de-DE"/>
        </a:p>
      </dgm:t>
    </dgm:pt>
    <dgm:pt modelId="{CCF5AB16-A70D-4AB2-943A-6B619A10235C}">
      <dgm:prSet phldrT="[Text]" custT="1"/>
      <dgm:spPr/>
      <dgm:t>
        <a:bodyPr/>
        <a:lstStyle/>
        <a:p>
          <a:r>
            <a:rPr lang="de-DE" sz="1800" b="1"/>
            <a:t>Auswahl und Beschaffung der </a:t>
          </a:r>
          <a:br>
            <a:rPr lang="de-DE" sz="1800" b="1"/>
          </a:br>
          <a:r>
            <a:rPr lang="de-DE" sz="1800" b="1"/>
            <a:t>TI-Komponenten</a:t>
          </a:r>
        </a:p>
      </dgm:t>
    </dgm:pt>
    <dgm:pt modelId="{93CE5E5B-90B7-494B-AB31-064A665EEB06}" type="parTrans" cxnId="{8A5499D4-1755-44A0-A776-6C15105776A5}">
      <dgm:prSet/>
      <dgm:spPr/>
      <dgm:t>
        <a:bodyPr/>
        <a:lstStyle/>
        <a:p>
          <a:endParaRPr lang="de-DE"/>
        </a:p>
      </dgm:t>
    </dgm:pt>
    <dgm:pt modelId="{F778F40C-6434-4730-B91A-DB807B84B44B}" type="sibTrans" cxnId="{8A5499D4-1755-44A0-A776-6C15105776A5}">
      <dgm:prSet/>
      <dgm:spPr/>
      <dgm:t>
        <a:bodyPr/>
        <a:lstStyle/>
        <a:p>
          <a:endParaRPr lang="de-DE"/>
        </a:p>
      </dgm:t>
    </dgm:pt>
    <dgm:pt modelId="{C500145D-5AF2-492A-8373-85AE571A1639}">
      <dgm:prSet phldrT="[Text]" custT="1"/>
      <dgm:spPr/>
      <dgm:t>
        <a:bodyPr/>
        <a:lstStyle/>
        <a:p>
          <a:r>
            <a:rPr lang="de-DE" sz="1800" b="1"/>
            <a:t>Installation der TI-Komponenten/</a:t>
          </a:r>
          <a:br>
            <a:rPr lang="de-DE" sz="1800" b="1"/>
          </a:br>
          <a:r>
            <a:rPr lang="de-DE" sz="1800" b="1"/>
            <a:t>Update des Primärsystems</a:t>
          </a:r>
        </a:p>
      </dgm:t>
    </dgm:pt>
    <dgm:pt modelId="{BD0113A2-ABEB-4C81-B416-28F9D4C060A4}" type="parTrans" cxnId="{E1E3046C-8FBD-4471-B009-4E1AC81FCA03}">
      <dgm:prSet/>
      <dgm:spPr/>
      <dgm:t>
        <a:bodyPr/>
        <a:lstStyle/>
        <a:p>
          <a:endParaRPr lang="de-DE"/>
        </a:p>
      </dgm:t>
    </dgm:pt>
    <dgm:pt modelId="{A7614FE8-4D30-4FF5-9FAC-1A9909F0D23F}" type="sibTrans" cxnId="{E1E3046C-8FBD-4471-B009-4E1AC81FCA03}">
      <dgm:prSet/>
      <dgm:spPr/>
      <dgm:t>
        <a:bodyPr/>
        <a:lstStyle/>
        <a:p>
          <a:endParaRPr lang="de-DE"/>
        </a:p>
      </dgm:t>
    </dgm:pt>
    <dgm:pt modelId="{9C81D60D-CA4A-4A72-9092-B45B4FA36CE2}">
      <dgm:prSet custT="1"/>
      <dgm:spPr/>
      <dgm:t>
        <a:bodyPr/>
        <a:lstStyle/>
        <a:p>
          <a:r>
            <a:rPr lang="de-DE" sz="1800" b="1"/>
            <a:t>Beantragung der </a:t>
          </a:r>
          <a:br>
            <a:rPr lang="de-DE" sz="1800" b="1"/>
          </a:br>
          <a:r>
            <a:rPr lang="de-DE" sz="1800" b="1"/>
            <a:t>TI-Pauschale</a:t>
          </a:r>
        </a:p>
      </dgm:t>
    </dgm:pt>
    <dgm:pt modelId="{C36EE9C5-F9AB-4041-844A-BE52D3CD511D}" type="parTrans" cxnId="{28BED985-FF47-4A73-B8B2-0011AD91E4B7}">
      <dgm:prSet/>
      <dgm:spPr/>
      <dgm:t>
        <a:bodyPr/>
        <a:lstStyle/>
        <a:p>
          <a:endParaRPr lang="de-DE"/>
        </a:p>
      </dgm:t>
    </dgm:pt>
    <dgm:pt modelId="{4BD24B36-5F98-457C-BF3F-5565A19F6AC8}" type="sibTrans" cxnId="{28BED985-FF47-4A73-B8B2-0011AD91E4B7}">
      <dgm:prSet/>
      <dgm:spPr/>
      <dgm:t>
        <a:bodyPr/>
        <a:lstStyle/>
        <a:p>
          <a:endParaRPr lang="de-DE"/>
        </a:p>
      </dgm:t>
    </dgm:pt>
    <dgm:pt modelId="{E6EDCADD-F3FC-4093-AE58-9FED1ACAAFAE}" type="pres">
      <dgm:prSet presAssocID="{C07E2FBF-4061-418C-85BB-317C37139765}" presName="Name0" presStyleCnt="0">
        <dgm:presLayoutVars>
          <dgm:dir/>
          <dgm:resizeHandles val="exact"/>
        </dgm:presLayoutVars>
      </dgm:prSet>
      <dgm:spPr/>
    </dgm:pt>
    <dgm:pt modelId="{3E6AB489-2C61-4C81-AFA8-0A5EEE1C6893}" type="pres">
      <dgm:prSet presAssocID="{327F071A-CAC7-4B92-8B13-0766FE3657D8}" presName="node" presStyleLbl="node1" presStyleIdx="0" presStyleCnt="4" custScaleY="116417">
        <dgm:presLayoutVars>
          <dgm:bulletEnabled val="1"/>
        </dgm:presLayoutVars>
      </dgm:prSet>
      <dgm:spPr/>
    </dgm:pt>
    <dgm:pt modelId="{A8ECCA67-BDD9-4BA6-ABB4-0BF2BF507F4E}" type="pres">
      <dgm:prSet presAssocID="{3265A4F8-BA6E-4397-B226-5255B3F770BE}" presName="sibTrans" presStyleLbl="sibTrans2D1" presStyleIdx="0" presStyleCnt="3"/>
      <dgm:spPr/>
    </dgm:pt>
    <dgm:pt modelId="{5877BA75-5BFC-474B-BA4A-7CE171B4BD7A}" type="pres">
      <dgm:prSet presAssocID="{3265A4F8-BA6E-4397-B226-5255B3F770BE}" presName="connectorText" presStyleLbl="sibTrans2D1" presStyleIdx="0" presStyleCnt="3"/>
      <dgm:spPr/>
    </dgm:pt>
    <dgm:pt modelId="{E19399F5-7491-4A74-B5D4-70DD0EA9B71D}" type="pres">
      <dgm:prSet presAssocID="{CCF5AB16-A70D-4AB2-943A-6B619A10235C}" presName="node" presStyleLbl="node1" presStyleIdx="1" presStyleCnt="4" custScaleY="116417">
        <dgm:presLayoutVars>
          <dgm:bulletEnabled val="1"/>
        </dgm:presLayoutVars>
      </dgm:prSet>
      <dgm:spPr/>
    </dgm:pt>
    <dgm:pt modelId="{F087BEFF-AA39-4E6E-A956-103D98E85819}" type="pres">
      <dgm:prSet presAssocID="{F778F40C-6434-4730-B91A-DB807B84B44B}" presName="sibTrans" presStyleLbl="sibTrans2D1" presStyleIdx="1" presStyleCnt="3"/>
      <dgm:spPr/>
    </dgm:pt>
    <dgm:pt modelId="{C71D43E4-1968-4ACA-B617-BC71118A69DC}" type="pres">
      <dgm:prSet presAssocID="{F778F40C-6434-4730-B91A-DB807B84B44B}" presName="connectorText" presStyleLbl="sibTrans2D1" presStyleIdx="1" presStyleCnt="3"/>
      <dgm:spPr/>
    </dgm:pt>
    <dgm:pt modelId="{00E58AB6-7543-4852-B143-207B4A9E7632}" type="pres">
      <dgm:prSet presAssocID="{C500145D-5AF2-492A-8373-85AE571A1639}" presName="node" presStyleLbl="node1" presStyleIdx="2" presStyleCnt="4" custScaleY="116417">
        <dgm:presLayoutVars>
          <dgm:bulletEnabled val="1"/>
        </dgm:presLayoutVars>
      </dgm:prSet>
      <dgm:spPr/>
    </dgm:pt>
    <dgm:pt modelId="{1FB9291D-7744-4873-A72E-C7B7ECC2A7CB}" type="pres">
      <dgm:prSet presAssocID="{A7614FE8-4D30-4FF5-9FAC-1A9909F0D23F}" presName="sibTrans" presStyleLbl="sibTrans2D1" presStyleIdx="2" presStyleCnt="3"/>
      <dgm:spPr/>
    </dgm:pt>
    <dgm:pt modelId="{F1753F41-6FD6-42A7-AF01-6539D1EFA1A3}" type="pres">
      <dgm:prSet presAssocID="{A7614FE8-4D30-4FF5-9FAC-1A9909F0D23F}" presName="connectorText" presStyleLbl="sibTrans2D1" presStyleIdx="2" presStyleCnt="3"/>
      <dgm:spPr/>
    </dgm:pt>
    <dgm:pt modelId="{BCAFDC70-F157-44A9-A9A5-FE5916D3F55C}" type="pres">
      <dgm:prSet presAssocID="{9C81D60D-CA4A-4A72-9092-B45B4FA36CE2}" presName="node" presStyleLbl="node1" presStyleIdx="3" presStyleCnt="4" custScaleY="116417">
        <dgm:presLayoutVars>
          <dgm:bulletEnabled val="1"/>
        </dgm:presLayoutVars>
      </dgm:prSet>
      <dgm:spPr/>
    </dgm:pt>
  </dgm:ptLst>
  <dgm:cxnLst>
    <dgm:cxn modelId="{A33A9810-A3C7-487D-A2CE-29E87E97CFD5}" type="presOf" srcId="{9C81D60D-CA4A-4A72-9092-B45B4FA36CE2}" destId="{BCAFDC70-F157-44A9-A9A5-FE5916D3F55C}" srcOrd="0" destOrd="0" presId="urn:microsoft.com/office/officeart/2005/8/layout/process1"/>
    <dgm:cxn modelId="{DF902612-38C3-45AA-B9FD-8AB59FFFC4F5}" type="presOf" srcId="{F778F40C-6434-4730-B91A-DB807B84B44B}" destId="{C71D43E4-1968-4ACA-B617-BC71118A69DC}" srcOrd="1" destOrd="0" presId="urn:microsoft.com/office/officeart/2005/8/layout/process1"/>
    <dgm:cxn modelId="{E1E3046C-8FBD-4471-B009-4E1AC81FCA03}" srcId="{C07E2FBF-4061-418C-85BB-317C37139765}" destId="{C500145D-5AF2-492A-8373-85AE571A1639}" srcOrd="2" destOrd="0" parTransId="{BD0113A2-ABEB-4C81-B416-28F9D4C060A4}" sibTransId="{A7614FE8-4D30-4FF5-9FAC-1A9909F0D23F}"/>
    <dgm:cxn modelId="{7AB9107A-C579-4985-8D08-11ADA77BD0E9}" type="presOf" srcId="{A7614FE8-4D30-4FF5-9FAC-1A9909F0D23F}" destId="{1FB9291D-7744-4873-A72E-C7B7ECC2A7CB}" srcOrd="0" destOrd="0" presId="urn:microsoft.com/office/officeart/2005/8/layout/process1"/>
    <dgm:cxn modelId="{38074F5A-8B43-48F6-9D8B-69B26A8CC69A}" type="presOf" srcId="{A7614FE8-4D30-4FF5-9FAC-1A9909F0D23F}" destId="{F1753F41-6FD6-42A7-AF01-6539D1EFA1A3}" srcOrd="1" destOrd="0" presId="urn:microsoft.com/office/officeart/2005/8/layout/process1"/>
    <dgm:cxn modelId="{7BF69182-D055-455F-963E-B4C01282E0AA}" srcId="{C07E2FBF-4061-418C-85BB-317C37139765}" destId="{327F071A-CAC7-4B92-8B13-0766FE3657D8}" srcOrd="0" destOrd="0" parTransId="{D9C2E4CA-F8B1-43F8-B635-435FA089502A}" sibTransId="{3265A4F8-BA6E-4397-B226-5255B3F770BE}"/>
    <dgm:cxn modelId="{28BED985-FF47-4A73-B8B2-0011AD91E4B7}" srcId="{C07E2FBF-4061-418C-85BB-317C37139765}" destId="{9C81D60D-CA4A-4A72-9092-B45B4FA36CE2}" srcOrd="3" destOrd="0" parTransId="{C36EE9C5-F9AB-4041-844A-BE52D3CD511D}" sibTransId="{4BD24B36-5F98-457C-BF3F-5565A19F6AC8}"/>
    <dgm:cxn modelId="{6C38C694-F936-40F2-B07D-C5B16CFD23CD}" type="presOf" srcId="{F778F40C-6434-4730-B91A-DB807B84B44B}" destId="{F087BEFF-AA39-4E6E-A956-103D98E85819}" srcOrd="0" destOrd="0" presId="urn:microsoft.com/office/officeart/2005/8/layout/process1"/>
    <dgm:cxn modelId="{4C86C097-6D22-4DEC-B257-5E43C0D3C81E}" type="presOf" srcId="{C500145D-5AF2-492A-8373-85AE571A1639}" destId="{00E58AB6-7543-4852-B143-207B4A9E7632}" srcOrd="0" destOrd="0" presId="urn:microsoft.com/office/officeart/2005/8/layout/process1"/>
    <dgm:cxn modelId="{5E45E2AC-3762-42A3-9E81-E296C5BF8451}" type="presOf" srcId="{3265A4F8-BA6E-4397-B226-5255B3F770BE}" destId="{A8ECCA67-BDD9-4BA6-ABB4-0BF2BF507F4E}" srcOrd="0" destOrd="0" presId="urn:microsoft.com/office/officeart/2005/8/layout/process1"/>
    <dgm:cxn modelId="{6D23C2B4-34F5-484B-A858-264A4A741A88}" type="presOf" srcId="{CCF5AB16-A70D-4AB2-943A-6B619A10235C}" destId="{E19399F5-7491-4A74-B5D4-70DD0EA9B71D}" srcOrd="0" destOrd="0" presId="urn:microsoft.com/office/officeart/2005/8/layout/process1"/>
    <dgm:cxn modelId="{672303C0-8C60-4626-AB5D-5A5DC40682F3}" type="presOf" srcId="{327F071A-CAC7-4B92-8B13-0766FE3657D8}" destId="{3E6AB489-2C61-4C81-AFA8-0A5EEE1C6893}" srcOrd="0" destOrd="0" presId="urn:microsoft.com/office/officeart/2005/8/layout/process1"/>
    <dgm:cxn modelId="{B21234C2-C4BA-465D-BECB-6560F23C590C}" type="presOf" srcId="{3265A4F8-BA6E-4397-B226-5255B3F770BE}" destId="{5877BA75-5BFC-474B-BA4A-7CE171B4BD7A}" srcOrd="1" destOrd="0" presId="urn:microsoft.com/office/officeart/2005/8/layout/process1"/>
    <dgm:cxn modelId="{F8BA22CC-BFE6-4E44-BB48-01FAC5364376}" type="presOf" srcId="{C07E2FBF-4061-418C-85BB-317C37139765}" destId="{E6EDCADD-F3FC-4093-AE58-9FED1ACAAFAE}" srcOrd="0" destOrd="0" presId="urn:microsoft.com/office/officeart/2005/8/layout/process1"/>
    <dgm:cxn modelId="{8A5499D4-1755-44A0-A776-6C15105776A5}" srcId="{C07E2FBF-4061-418C-85BB-317C37139765}" destId="{CCF5AB16-A70D-4AB2-943A-6B619A10235C}" srcOrd="1" destOrd="0" parTransId="{93CE5E5B-90B7-494B-AB31-064A665EEB06}" sibTransId="{F778F40C-6434-4730-B91A-DB807B84B44B}"/>
    <dgm:cxn modelId="{1D428A6D-EE1F-419E-ABCE-102495A5D616}" type="presParOf" srcId="{E6EDCADD-F3FC-4093-AE58-9FED1ACAAFAE}" destId="{3E6AB489-2C61-4C81-AFA8-0A5EEE1C6893}" srcOrd="0" destOrd="0" presId="urn:microsoft.com/office/officeart/2005/8/layout/process1"/>
    <dgm:cxn modelId="{FDEDE4A0-D042-4D4C-B361-8068B5CB8836}" type="presParOf" srcId="{E6EDCADD-F3FC-4093-AE58-9FED1ACAAFAE}" destId="{A8ECCA67-BDD9-4BA6-ABB4-0BF2BF507F4E}" srcOrd="1" destOrd="0" presId="urn:microsoft.com/office/officeart/2005/8/layout/process1"/>
    <dgm:cxn modelId="{B2191B59-CE5D-4690-90B5-EF0F30A3F18A}" type="presParOf" srcId="{A8ECCA67-BDD9-4BA6-ABB4-0BF2BF507F4E}" destId="{5877BA75-5BFC-474B-BA4A-7CE171B4BD7A}" srcOrd="0" destOrd="0" presId="urn:microsoft.com/office/officeart/2005/8/layout/process1"/>
    <dgm:cxn modelId="{612865AB-3C58-4E8D-AAC5-8468639718DF}" type="presParOf" srcId="{E6EDCADD-F3FC-4093-AE58-9FED1ACAAFAE}" destId="{E19399F5-7491-4A74-B5D4-70DD0EA9B71D}" srcOrd="2" destOrd="0" presId="urn:microsoft.com/office/officeart/2005/8/layout/process1"/>
    <dgm:cxn modelId="{93E6B05B-A978-4D8C-8B2A-E1CA5BC1C0AE}" type="presParOf" srcId="{E6EDCADD-F3FC-4093-AE58-9FED1ACAAFAE}" destId="{F087BEFF-AA39-4E6E-A956-103D98E85819}" srcOrd="3" destOrd="0" presId="urn:microsoft.com/office/officeart/2005/8/layout/process1"/>
    <dgm:cxn modelId="{94AAD925-A18B-4DA7-9EE0-3C6538D51566}" type="presParOf" srcId="{F087BEFF-AA39-4E6E-A956-103D98E85819}" destId="{C71D43E4-1968-4ACA-B617-BC71118A69DC}" srcOrd="0" destOrd="0" presId="urn:microsoft.com/office/officeart/2005/8/layout/process1"/>
    <dgm:cxn modelId="{4E59A695-4ECE-44B7-A817-F6DE5AD15DE1}" type="presParOf" srcId="{E6EDCADD-F3FC-4093-AE58-9FED1ACAAFAE}" destId="{00E58AB6-7543-4852-B143-207B4A9E7632}" srcOrd="4" destOrd="0" presId="urn:microsoft.com/office/officeart/2005/8/layout/process1"/>
    <dgm:cxn modelId="{26DA8D84-9BDD-4D43-BE49-F73874639F3F}" type="presParOf" srcId="{E6EDCADD-F3FC-4093-AE58-9FED1ACAAFAE}" destId="{1FB9291D-7744-4873-A72E-C7B7ECC2A7CB}" srcOrd="5" destOrd="0" presId="urn:microsoft.com/office/officeart/2005/8/layout/process1"/>
    <dgm:cxn modelId="{DFCD5B92-4DA6-4274-897F-A099F272FBF0}" type="presParOf" srcId="{1FB9291D-7744-4873-A72E-C7B7ECC2A7CB}" destId="{F1753F41-6FD6-42A7-AF01-6539D1EFA1A3}" srcOrd="0" destOrd="0" presId="urn:microsoft.com/office/officeart/2005/8/layout/process1"/>
    <dgm:cxn modelId="{AF735121-9B3D-46C1-ABFD-F0059627F726}" type="presParOf" srcId="{E6EDCADD-F3FC-4093-AE58-9FED1ACAAFAE}" destId="{BCAFDC70-F157-44A9-A9A5-FE5916D3F55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0DAD59-E351-4369-AF41-9B5AC767B1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D8760887-9C28-4F37-A2A7-904B5234F192}">
      <dgm:prSet/>
      <dgm:spPr/>
      <dgm:t>
        <a:bodyPr/>
        <a:lstStyle/>
        <a:p>
          <a:r>
            <a:rPr lang="de-DE" dirty="0"/>
            <a:t>TI-Konnektor oder alternative Anbindung via bspw. TI- Gateway </a:t>
          </a:r>
        </a:p>
      </dgm:t>
    </dgm:pt>
    <dgm:pt modelId="{71536794-B2A0-4869-8950-D7ABA19A4CD1}" type="parTrans" cxnId="{D3B2D44D-F395-4242-858B-1AB0134C06DB}">
      <dgm:prSet/>
      <dgm:spPr/>
      <dgm:t>
        <a:bodyPr/>
        <a:lstStyle/>
        <a:p>
          <a:endParaRPr lang="de-DE"/>
        </a:p>
      </dgm:t>
    </dgm:pt>
    <dgm:pt modelId="{77AB9D89-F339-4638-8AD9-B582923291E4}" type="sibTrans" cxnId="{D3B2D44D-F395-4242-858B-1AB0134C06DB}">
      <dgm:prSet/>
      <dgm:spPr/>
      <dgm:t>
        <a:bodyPr/>
        <a:lstStyle/>
        <a:p>
          <a:endParaRPr lang="de-DE"/>
        </a:p>
      </dgm:t>
    </dgm:pt>
    <dgm:pt modelId="{D1F21E62-9707-4F9F-A263-D785B5D7C164}">
      <dgm:prSet/>
      <dgm:spPr/>
      <dgm:t>
        <a:bodyPr/>
        <a:lstStyle/>
        <a:p>
          <a:r>
            <a:rPr lang="de-DE" err="1"/>
            <a:t>eHealth</a:t>
          </a:r>
          <a:r>
            <a:rPr lang="de-DE"/>
            <a:t>-Kartenterminal</a:t>
          </a:r>
        </a:p>
      </dgm:t>
    </dgm:pt>
    <dgm:pt modelId="{990E0F24-3D7E-456E-878E-AAAD6A6EACD8}" type="parTrans" cxnId="{0EAC8BB3-B921-469C-8AEC-43AFBE027230}">
      <dgm:prSet/>
      <dgm:spPr/>
      <dgm:t>
        <a:bodyPr/>
        <a:lstStyle/>
        <a:p>
          <a:endParaRPr lang="de-DE"/>
        </a:p>
      </dgm:t>
    </dgm:pt>
    <dgm:pt modelId="{F3EF3268-6F3D-4EEE-8E8A-C3289CBBE880}" type="sibTrans" cxnId="{0EAC8BB3-B921-469C-8AEC-43AFBE027230}">
      <dgm:prSet/>
      <dgm:spPr/>
      <dgm:t>
        <a:bodyPr/>
        <a:lstStyle/>
        <a:p>
          <a:endParaRPr lang="de-DE"/>
        </a:p>
      </dgm:t>
    </dgm:pt>
    <dgm:pt modelId="{189C0554-81CB-4B71-A50F-C8139C71C947}">
      <dgm:prSet/>
      <dgm:spPr/>
      <dgm:t>
        <a:bodyPr/>
        <a:lstStyle/>
        <a:p>
          <a:r>
            <a:rPr lang="de-DE"/>
            <a:t>Vertrag mit einem VPN-Zugangsdienstanbieter</a:t>
          </a:r>
        </a:p>
      </dgm:t>
    </dgm:pt>
    <dgm:pt modelId="{0B816FE8-E8DC-4E95-93A1-325206B8B047}" type="parTrans" cxnId="{88DE8DD4-9999-474D-8855-5FFD25D476D7}">
      <dgm:prSet/>
      <dgm:spPr/>
      <dgm:t>
        <a:bodyPr/>
        <a:lstStyle/>
        <a:p>
          <a:endParaRPr lang="de-DE"/>
        </a:p>
      </dgm:t>
    </dgm:pt>
    <dgm:pt modelId="{1DCF8CB2-0EEF-4682-ABD3-8F21FC5EB6F1}" type="sibTrans" cxnId="{88DE8DD4-9999-474D-8855-5FFD25D476D7}">
      <dgm:prSet/>
      <dgm:spPr/>
      <dgm:t>
        <a:bodyPr/>
        <a:lstStyle/>
        <a:p>
          <a:endParaRPr lang="de-DE"/>
        </a:p>
      </dgm:t>
    </dgm:pt>
    <dgm:pt modelId="{B7D7E208-4914-4BCF-92E6-F1607376158F}">
      <dgm:prSet/>
      <dgm:spPr/>
      <dgm:t>
        <a:bodyPr/>
        <a:lstStyle/>
        <a:p>
          <a:r>
            <a:rPr lang="de-DE"/>
            <a:t>Vertrag mit einem KIM-Anbieter</a:t>
          </a:r>
          <a:endParaRPr lang="de-DE" dirty="0"/>
        </a:p>
      </dgm:t>
    </dgm:pt>
    <dgm:pt modelId="{A5909E22-82B1-4673-9E16-35DE703D7079}" type="parTrans" cxnId="{6FA95500-42F2-49E8-BE8D-2603F0DC17A9}">
      <dgm:prSet/>
      <dgm:spPr/>
      <dgm:t>
        <a:bodyPr/>
        <a:lstStyle/>
        <a:p>
          <a:endParaRPr lang="de-DE"/>
        </a:p>
      </dgm:t>
    </dgm:pt>
    <dgm:pt modelId="{EB5DAE14-51E4-4467-832E-9ED3BF31197D}" type="sibTrans" cxnId="{6FA95500-42F2-49E8-BE8D-2603F0DC17A9}">
      <dgm:prSet/>
      <dgm:spPr/>
      <dgm:t>
        <a:bodyPr/>
        <a:lstStyle/>
        <a:p>
          <a:endParaRPr lang="de-DE"/>
        </a:p>
      </dgm:t>
    </dgm:pt>
    <dgm:pt modelId="{F6AB9500-F42E-4EA0-8727-0FD612B9CE8C}" type="pres">
      <dgm:prSet presAssocID="{400DAD59-E351-4369-AF41-9B5AC767B1AF}" presName="linear" presStyleCnt="0">
        <dgm:presLayoutVars>
          <dgm:animLvl val="lvl"/>
          <dgm:resizeHandles val="exact"/>
        </dgm:presLayoutVars>
      </dgm:prSet>
      <dgm:spPr/>
    </dgm:pt>
    <dgm:pt modelId="{3E79E498-1F26-42E2-BE80-983C1BC8CBF6}" type="pres">
      <dgm:prSet presAssocID="{D8760887-9C28-4F37-A2A7-904B5234F192}" presName="parentText" presStyleLbl="node1" presStyleIdx="0" presStyleCnt="4">
        <dgm:presLayoutVars>
          <dgm:chMax val="0"/>
          <dgm:bulletEnabled val="1"/>
        </dgm:presLayoutVars>
      </dgm:prSet>
      <dgm:spPr/>
    </dgm:pt>
    <dgm:pt modelId="{FB0017B5-041F-450E-823A-40C996D807B8}" type="pres">
      <dgm:prSet presAssocID="{77AB9D89-F339-4638-8AD9-B582923291E4}" presName="spacer" presStyleCnt="0"/>
      <dgm:spPr/>
    </dgm:pt>
    <dgm:pt modelId="{809727DE-BFF6-436A-BD06-39199F04BF4D}" type="pres">
      <dgm:prSet presAssocID="{D1F21E62-9707-4F9F-A263-D785B5D7C164}" presName="parentText" presStyleLbl="node1" presStyleIdx="1" presStyleCnt="4">
        <dgm:presLayoutVars>
          <dgm:chMax val="0"/>
          <dgm:bulletEnabled val="1"/>
        </dgm:presLayoutVars>
      </dgm:prSet>
      <dgm:spPr/>
    </dgm:pt>
    <dgm:pt modelId="{C892C523-7A91-4AD2-9C03-79898D0E5EAB}" type="pres">
      <dgm:prSet presAssocID="{F3EF3268-6F3D-4EEE-8E8A-C3289CBBE880}" presName="spacer" presStyleCnt="0"/>
      <dgm:spPr/>
    </dgm:pt>
    <dgm:pt modelId="{21ECDF03-81E2-49C8-ADB2-D123EAE808F6}" type="pres">
      <dgm:prSet presAssocID="{189C0554-81CB-4B71-A50F-C8139C71C947}" presName="parentText" presStyleLbl="node1" presStyleIdx="2" presStyleCnt="4">
        <dgm:presLayoutVars>
          <dgm:chMax val="0"/>
          <dgm:bulletEnabled val="1"/>
        </dgm:presLayoutVars>
      </dgm:prSet>
      <dgm:spPr/>
    </dgm:pt>
    <dgm:pt modelId="{9A247F54-0846-4EBD-918E-8A9FF29648CD}" type="pres">
      <dgm:prSet presAssocID="{1DCF8CB2-0EEF-4682-ABD3-8F21FC5EB6F1}" presName="spacer" presStyleCnt="0"/>
      <dgm:spPr/>
    </dgm:pt>
    <dgm:pt modelId="{0CF2E151-82CC-49F3-B153-12C41345CDC4}" type="pres">
      <dgm:prSet presAssocID="{B7D7E208-4914-4BCF-92E6-F1607376158F}" presName="parentText" presStyleLbl="node1" presStyleIdx="3" presStyleCnt="4">
        <dgm:presLayoutVars>
          <dgm:chMax val="0"/>
          <dgm:bulletEnabled val="1"/>
        </dgm:presLayoutVars>
      </dgm:prSet>
      <dgm:spPr/>
    </dgm:pt>
  </dgm:ptLst>
  <dgm:cxnLst>
    <dgm:cxn modelId="{6FA95500-42F2-49E8-BE8D-2603F0DC17A9}" srcId="{400DAD59-E351-4369-AF41-9B5AC767B1AF}" destId="{B7D7E208-4914-4BCF-92E6-F1607376158F}" srcOrd="3" destOrd="0" parTransId="{A5909E22-82B1-4673-9E16-35DE703D7079}" sibTransId="{EB5DAE14-51E4-4467-832E-9ED3BF31197D}"/>
    <dgm:cxn modelId="{B37A4E36-EABF-4609-BDFC-99950E17F7A5}" type="presOf" srcId="{D1F21E62-9707-4F9F-A263-D785B5D7C164}" destId="{809727DE-BFF6-436A-BD06-39199F04BF4D}" srcOrd="0" destOrd="0" presId="urn:microsoft.com/office/officeart/2005/8/layout/vList2"/>
    <dgm:cxn modelId="{F9265449-7FB5-4D8F-8B0A-3EB25A8EC513}" type="presOf" srcId="{D8760887-9C28-4F37-A2A7-904B5234F192}" destId="{3E79E498-1F26-42E2-BE80-983C1BC8CBF6}" srcOrd="0" destOrd="0" presId="urn:microsoft.com/office/officeart/2005/8/layout/vList2"/>
    <dgm:cxn modelId="{D3B2D44D-F395-4242-858B-1AB0134C06DB}" srcId="{400DAD59-E351-4369-AF41-9B5AC767B1AF}" destId="{D8760887-9C28-4F37-A2A7-904B5234F192}" srcOrd="0" destOrd="0" parTransId="{71536794-B2A0-4869-8950-D7ABA19A4CD1}" sibTransId="{77AB9D89-F339-4638-8AD9-B582923291E4}"/>
    <dgm:cxn modelId="{41DB5B7D-870F-4A0C-81D5-D611874D4ED3}" type="presOf" srcId="{B7D7E208-4914-4BCF-92E6-F1607376158F}" destId="{0CF2E151-82CC-49F3-B153-12C41345CDC4}" srcOrd="0" destOrd="0" presId="urn:microsoft.com/office/officeart/2005/8/layout/vList2"/>
    <dgm:cxn modelId="{5BC973B2-34A7-4325-8433-74055199BD6E}" type="presOf" srcId="{189C0554-81CB-4B71-A50F-C8139C71C947}" destId="{21ECDF03-81E2-49C8-ADB2-D123EAE808F6}" srcOrd="0" destOrd="0" presId="urn:microsoft.com/office/officeart/2005/8/layout/vList2"/>
    <dgm:cxn modelId="{0EAC8BB3-B921-469C-8AEC-43AFBE027230}" srcId="{400DAD59-E351-4369-AF41-9B5AC767B1AF}" destId="{D1F21E62-9707-4F9F-A263-D785B5D7C164}" srcOrd="1" destOrd="0" parTransId="{990E0F24-3D7E-456E-878E-AAAD6A6EACD8}" sibTransId="{F3EF3268-6F3D-4EEE-8E8A-C3289CBBE880}"/>
    <dgm:cxn modelId="{FFD6C9B7-56C3-497A-B5F8-2F31D51E5BC1}" type="presOf" srcId="{400DAD59-E351-4369-AF41-9B5AC767B1AF}" destId="{F6AB9500-F42E-4EA0-8727-0FD612B9CE8C}" srcOrd="0" destOrd="0" presId="urn:microsoft.com/office/officeart/2005/8/layout/vList2"/>
    <dgm:cxn modelId="{88DE8DD4-9999-474D-8855-5FFD25D476D7}" srcId="{400DAD59-E351-4369-AF41-9B5AC767B1AF}" destId="{189C0554-81CB-4B71-A50F-C8139C71C947}" srcOrd="2" destOrd="0" parTransId="{0B816FE8-E8DC-4E95-93A1-325206B8B047}" sibTransId="{1DCF8CB2-0EEF-4682-ABD3-8F21FC5EB6F1}"/>
    <dgm:cxn modelId="{FAFB43BB-34F9-4F3D-AFAB-1A5B0007FE15}" type="presParOf" srcId="{F6AB9500-F42E-4EA0-8727-0FD612B9CE8C}" destId="{3E79E498-1F26-42E2-BE80-983C1BC8CBF6}" srcOrd="0" destOrd="0" presId="urn:microsoft.com/office/officeart/2005/8/layout/vList2"/>
    <dgm:cxn modelId="{35864340-E1F4-42BA-AFA0-6BBA70127389}" type="presParOf" srcId="{F6AB9500-F42E-4EA0-8727-0FD612B9CE8C}" destId="{FB0017B5-041F-450E-823A-40C996D807B8}" srcOrd="1" destOrd="0" presId="urn:microsoft.com/office/officeart/2005/8/layout/vList2"/>
    <dgm:cxn modelId="{E0B3D2B9-8820-4B1E-BA0B-F9B1ED79F409}" type="presParOf" srcId="{F6AB9500-F42E-4EA0-8727-0FD612B9CE8C}" destId="{809727DE-BFF6-436A-BD06-39199F04BF4D}" srcOrd="2" destOrd="0" presId="urn:microsoft.com/office/officeart/2005/8/layout/vList2"/>
    <dgm:cxn modelId="{00E09C87-8920-4F42-A38E-2CBD4B807B3E}" type="presParOf" srcId="{F6AB9500-F42E-4EA0-8727-0FD612B9CE8C}" destId="{C892C523-7A91-4AD2-9C03-79898D0E5EAB}" srcOrd="3" destOrd="0" presId="urn:microsoft.com/office/officeart/2005/8/layout/vList2"/>
    <dgm:cxn modelId="{F544E50E-45A5-4241-84BA-9F3C935BE1E3}" type="presParOf" srcId="{F6AB9500-F42E-4EA0-8727-0FD612B9CE8C}" destId="{21ECDF03-81E2-49C8-ADB2-D123EAE808F6}" srcOrd="4" destOrd="0" presId="urn:microsoft.com/office/officeart/2005/8/layout/vList2"/>
    <dgm:cxn modelId="{BBFDED46-E6C0-4A86-AE86-299FFF4DD7CA}" type="presParOf" srcId="{F6AB9500-F42E-4EA0-8727-0FD612B9CE8C}" destId="{9A247F54-0846-4EBD-918E-8A9FF29648CD}" srcOrd="5" destOrd="0" presId="urn:microsoft.com/office/officeart/2005/8/layout/vList2"/>
    <dgm:cxn modelId="{D255E00F-96C3-4360-A497-E8509A524DA8}" type="presParOf" srcId="{F6AB9500-F42E-4EA0-8727-0FD612B9CE8C}" destId="{0CF2E151-82CC-49F3-B153-12C41345CDC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78BC4A-65F8-4D67-AE59-27C5B55D85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C3B0C1E7-AFEA-4028-98D8-F3E33873B431}">
      <dgm:prSet/>
      <dgm:spPr/>
      <dgm:t>
        <a:bodyPr/>
        <a:lstStyle/>
        <a:p>
          <a:r>
            <a:rPr lang="de-DE"/>
            <a:t>Informationen und Zugänge bereithalten: </a:t>
          </a:r>
        </a:p>
      </dgm:t>
    </dgm:pt>
    <dgm:pt modelId="{BB7ACE66-8F45-4CB0-B90D-621045066F84}" type="parTrans" cxnId="{1234A26F-2C98-4608-BF84-A65D26D2D2D1}">
      <dgm:prSet/>
      <dgm:spPr/>
      <dgm:t>
        <a:bodyPr/>
        <a:lstStyle/>
        <a:p>
          <a:endParaRPr lang="de-DE"/>
        </a:p>
      </dgm:t>
    </dgm:pt>
    <dgm:pt modelId="{187044F4-DFC1-4E0B-B961-3B6B4361DB5A}" type="sibTrans" cxnId="{1234A26F-2C98-4608-BF84-A65D26D2D2D1}">
      <dgm:prSet/>
      <dgm:spPr/>
      <dgm:t>
        <a:bodyPr/>
        <a:lstStyle/>
        <a:p>
          <a:endParaRPr lang="de-DE"/>
        </a:p>
      </dgm:t>
    </dgm:pt>
    <dgm:pt modelId="{DAF8EEDE-4EAF-42AF-B0BF-67BD02111BD7}">
      <dgm:prSet/>
      <dgm:spPr/>
      <dgm:t>
        <a:bodyPr/>
        <a:lstStyle/>
        <a:p>
          <a:r>
            <a:rPr lang="de-DE"/>
            <a:t>Internetanschluss und Passwort für DSL-Router</a:t>
          </a:r>
        </a:p>
      </dgm:t>
    </dgm:pt>
    <dgm:pt modelId="{768B6830-A910-4727-BA82-7B0790843CF9}" type="parTrans" cxnId="{5AA3A4EB-C412-48C8-8A7A-52DD89CF85D1}">
      <dgm:prSet/>
      <dgm:spPr/>
      <dgm:t>
        <a:bodyPr/>
        <a:lstStyle/>
        <a:p>
          <a:endParaRPr lang="de-DE"/>
        </a:p>
      </dgm:t>
    </dgm:pt>
    <dgm:pt modelId="{48200134-C3F6-447B-9C48-503723B9197F}" type="sibTrans" cxnId="{5AA3A4EB-C412-48C8-8A7A-52DD89CF85D1}">
      <dgm:prSet/>
      <dgm:spPr/>
      <dgm:t>
        <a:bodyPr/>
        <a:lstStyle/>
        <a:p>
          <a:endParaRPr lang="de-DE"/>
        </a:p>
      </dgm:t>
    </dgm:pt>
    <dgm:pt modelId="{D28564EA-3C2D-42ED-B87C-955FC204E089}">
      <dgm:prSet/>
      <dgm:spPr/>
      <dgm:t>
        <a:bodyPr/>
        <a:lstStyle/>
        <a:p>
          <a:r>
            <a:rPr lang="de-DE"/>
            <a:t>Passwort und Benutzername für DSL-Zugang zum Provider (Internet-Anbieter)</a:t>
          </a:r>
        </a:p>
      </dgm:t>
    </dgm:pt>
    <dgm:pt modelId="{E62D113A-AFF0-494C-AA5B-9C6B8F4E4986}" type="parTrans" cxnId="{285AE162-FFE6-40E2-ADA7-F0FA96C5E4AF}">
      <dgm:prSet/>
      <dgm:spPr/>
      <dgm:t>
        <a:bodyPr/>
        <a:lstStyle/>
        <a:p>
          <a:endParaRPr lang="de-DE"/>
        </a:p>
      </dgm:t>
    </dgm:pt>
    <dgm:pt modelId="{1E3BFBDB-10D5-49E7-AB78-F28F42D8DBDA}" type="sibTrans" cxnId="{285AE162-FFE6-40E2-ADA7-F0FA96C5E4AF}">
      <dgm:prSet/>
      <dgm:spPr/>
      <dgm:t>
        <a:bodyPr/>
        <a:lstStyle/>
        <a:p>
          <a:endParaRPr lang="de-DE"/>
        </a:p>
      </dgm:t>
    </dgm:pt>
    <dgm:pt modelId="{570948BD-C5E3-4237-967D-08F4EBF84F25}">
      <dgm:prSet/>
      <dgm:spPr/>
      <dgm:t>
        <a:bodyPr/>
        <a:lstStyle/>
        <a:p>
          <a:r>
            <a:rPr lang="de-DE"/>
            <a:t>Freigeschalteter Heilberufsausweis (eHBA)</a:t>
          </a:r>
        </a:p>
      </dgm:t>
    </dgm:pt>
    <dgm:pt modelId="{29A29221-0118-44F2-9B87-CC0FBE4311FE}" type="parTrans" cxnId="{F2C2CF52-29F3-4FA7-8B48-0D2EB1D69663}">
      <dgm:prSet/>
      <dgm:spPr/>
      <dgm:t>
        <a:bodyPr/>
        <a:lstStyle/>
        <a:p>
          <a:endParaRPr lang="de-DE"/>
        </a:p>
      </dgm:t>
    </dgm:pt>
    <dgm:pt modelId="{FB8BE174-5CA1-42BE-9514-14FDEDCF421B}" type="sibTrans" cxnId="{F2C2CF52-29F3-4FA7-8B48-0D2EB1D69663}">
      <dgm:prSet/>
      <dgm:spPr/>
      <dgm:t>
        <a:bodyPr/>
        <a:lstStyle/>
        <a:p>
          <a:endParaRPr lang="de-DE"/>
        </a:p>
      </dgm:t>
    </dgm:pt>
    <dgm:pt modelId="{52205B5E-BA64-42F1-8285-1FF5CA7C4146}">
      <dgm:prSet/>
      <dgm:spPr/>
      <dgm:t>
        <a:bodyPr/>
        <a:lstStyle/>
        <a:p>
          <a:r>
            <a:rPr lang="de-DE"/>
            <a:t>Freigeschaltete Institutionskarte SMC-B und PIN</a:t>
          </a:r>
        </a:p>
      </dgm:t>
    </dgm:pt>
    <dgm:pt modelId="{384C8975-A4CD-4244-A7D3-53DACBD60B82}" type="parTrans" cxnId="{319AFA8F-C160-4433-B93A-DCB81B05176A}">
      <dgm:prSet/>
      <dgm:spPr/>
      <dgm:t>
        <a:bodyPr/>
        <a:lstStyle/>
        <a:p>
          <a:endParaRPr lang="de-DE"/>
        </a:p>
      </dgm:t>
    </dgm:pt>
    <dgm:pt modelId="{F392FE94-64B6-4F4E-8683-206B4E448562}" type="sibTrans" cxnId="{319AFA8F-C160-4433-B93A-DCB81B05176A}">
      <dgm:prSet/>
      <dgm:spPr/>
      <dgm:t>
        <a:bodyPr/>
        <a:lstStyle/>
        <a:p>
          <a:endParaRPr lang="de-DE"/>
        </a:p>
      </dgm:t>
    </dgm:pt>
    <dgm:pt modelId="{6E464252-C9CB-4D4A-B485-50F8549BC3F3}">
      <dgm:prSet/>
      <dgm:spPr/>
      <dgm:t>
        <a:bodyPr/>
        <a:lstStyle/>
        <a:p>
          <a:r>
            <a:rPr lang="de-DE" err="1"/>
            <a:t>eHealth</a:t>
          </a:r>
          <a:r>
            <a:rPr lang="de-DE"/>
            <a:t>-Kartenterminal(s)</a:t>
          </a:r>
        </a:p>
      </dgm:t>
    </dgm:pt>
    <dgm:pt modelId="{8FEB874E-07F5-4770-AA62-C07E641A0059}" type="parTrans" cxnId="{8A6A7B73-25F0-457D-8850-3E3846C167A2}">
      <dgm:prSet/>
      <dgm:spPr/>
      <dgm:t>
        <a:bodyPr/>
        <a:lstStyle/>
        <a:p>
          <a:endParaRPr lang="de-DE"/>
        </a:p>
      </dgm:t>
    </dgm:pt>
    <dgm:pt modelId="{0BF2BC91-445F-457D-9D43-1A646D19EEC8}" type="sibTrans" cxnId="{8A6A7B73-25F0-457D-8850-3E3846C167A2}">
      <dgm:prSet/>
      <dgm:spPr/>
      <dgm:t>
        <a:bodyPr/>
        <a:lstStyle/>
        <a:p>
          <a:endParaRPr lang="de-DE"/>
        </a:p>
      </dgm:t>
    </dgm:pt>
    <dgm:pt modelId="{7CC8930E-118A-4ED6-AA8C-6C6BDD0B8C93}">
      <dgm:prSet/>
      <dgm:spPr/>
      <dgm:t>
        <a:bodyPr/>
        <a:lstStyle/>
        <a:p>
          <a:r>
            <a:rPr lang="de-DE"/>
            <a:t>Konnektor und ggf. PIN und PUK (vgl. Herstellerdokumentation) oder alternativ Zugangsdaten zum TI-Gateway oder </a:t>
          </a:r>
          <a:r>
            <a:rPr lang="de-DE" err="1"/>
            <a:t>TIaaS</a:t>
          </a:r>
          <a:endParaRPr lang="de-DE"/>
        </a:p>
      </dgm:t>
    </dgm:pt>
    <dgm:pt modelId="{10F7EC9C-F857-4F32-8A73-999DBEFD35FD}" type="parTrans" cxnId="{FCDE887F-408B-4BE9-A935-B3C5DFC5001D}">
      <dgm:prSet/>
      <dgm:spPr/>
      <dgm:t>
        <a:bodyPr/>
        <a:lstStyle/>
        <a:p>
          <a:endParaRPr lang="de-DE"/>
        </a:p>
      </dgm:t>
    </dgm:pt>
    <dgm:pt modelId="{8B911F4B-4AC7-405B-9442-67F98CF1929E}" type="sibTrans" cxnId="{FCDE887F-408B-4BE9-A935-B3C5DFC5001D}">
      <dgm:prSet/>
      <dgm:spPr/>
      <dgm:t>
        <a:bodyPr/>
        <a:lstStyle/>
        <a:p>
          <a:endParaRPr lang="de-DE"/>
        </a:p>
      </dgm:t>
    </dgm:pt>
    <dgm:pt modelId="{AD3E6AF5-48E3-43E1-B5AB-58732E57D529}">
      <dgm:prSet/>
      <dgm:spPr/>
      <dgm:t>
        <a:bodyPr/>
        <a:lstStyle/>
        <a:p>
          <a:r>
            <a:rPr lang="de-DE"/>
            <a:t>VPN-Zugangsdienst</a:t>
          </a:r>
        </a:p>
      </dgm:t>
    </dgm:pt>
    <dgm:pt modelId="{FDB8BEC3-9C0C-4D46-BE93-0660AEB59F22}" type="parTrans" cxnId="{CAEA51A7-38FB-4560-B58A-C9FC6DF28A62}">
      <dgm:prSet/>
      <dgm:spPr/>
      <dgm:t>
        <a:bodyPr/>
        <a:lstStyle/>
        <a:p>
          <a:endParaRPr lang="de-DE"/>
        </a:p>
      </dgm:t>
    </dgm:pt>
    <dgm:pt modelId="{83BFC182-4F26-4F9B-BD3C-ADC11268BDCD}" type="sibTrans" cxnId="{CAEA51A7-38FB-4560-B58A-C9FC6DF28A62}">
      <dgm:prSet/>
      <dgm:spPr/>
      <dgm:t>
        <a:bodyPr/>
        <a:lstStyle/>
        <a:p>
          <a:endParaRPr lang="de-DE"/>
        </a:p>
      </dgm:t>
    </dgm:pt>
    <dgm:pt modelId="{BFDB0157-FCC8-4433-9432-EC13A5DA89CA}">
      <dgm:prSet/>
      <dgm:spPr/>
      <dgm:t>
        <a:bodyPr/>
        <a:lstStyle/>
        <a:p>
          <a:r>
            <a:rPr lang="de-DE"/>
            <a:t>Zugang Primärsystem</a:t>
          </a:r>
        </a:p>
      </dgm:t>
    </dgm:pt>
    <dgm:pt modelId="{9643FB91-DFAC-48E4-90E9-D606393E0D8D}" type="parTrans" cxnId="{FB5F1A4F-4937-45D6-A319-E774C051F6B7}">
      <dgm:prSet/>
      <dgm:spPr/>
      <dgm:t>
        <a:bodyPr/>
        <a:lstStyle/>
        <a:p>
          <a:endParaRPr lang="de-DE"/>
        </a:p>
      </dgm:t>
    </dgm:pt>
    <dgm:pt modelId="{E17C490F-F285-4AD0-8D15-003115D30530}" type="sibTrans" cxnId="{FB5F1A4F-4937-45D6-A319-E774C051F6B7}">
      <dgm:prSet/>
      <dgm:spPr/>
      <dgm:t>
        <a:bodyPr/>
        <a:lstStyle/>
        <a:p>
          <a:endParaRPr lang="de-DE"/>
        </a:p>
      </dgm:t>
    </dgm:pt>
    <dgm:pt modelId="{19AA50B8-30CD-45B8-9FD3-E61836180E47}">
      <dgm:prSet/>
      <dgm:spPr/>
      <dgm:t>
        <a:bodyPr/>
        <a:lstStyle/>
        <a:p>
          <a:r>
            <a:rPr lang="de-DE"/>
            <a:t>Zugangsdaten zu Konfigurationszwecken (z. B. Administrator-Berechtigungen für Primärsystem, Betriebssystem oder Server)</a:t>
          </a:r>
        </a:p>
      </dgm:t>
    </dgm:pt>
    <dgm:pt modelId="{E0F6DB78-4C50-41CA-9FC1-3C28736C6DE5}" type="parTrans" cxnId="{5FE7AF76-C896-4554-88E6-B3DE6852F5A5}">
      <dgm:prSet/>
      <dgm:spPr/>
      <dgm:t>
        <a:bodyPr/>
        <a:lstStyle/>
        <a:p>
          <a:endParaRPr lang="de-DE"/>
        </a:p>
      </dgm:t>
    </dgm:pt>
    <dgm:pt modelId="{E6E19D4A-A9FC-4123-90D1-28E699BDAEBC}" type="sibTrans" cxnId="{5FE7AF76-C896-4554-88E6-B3DE6852F5A5}">
      <dgm:prSet/>
      <dgm:spPr/>
      <dgm:t>
        <a:bodyPr/>
        <a:lstStyle/>
        <a:p>
          <a:endParaRPr lang="de-DE"/>
        </a:p>
      </dgm:t>
    </dgm:pt>
    <dgm:pt modelId="{9BFBCAEC-2835-47FA-9ECB-4AE9A27BACDB}" type="pres">
      <dgm:prSet presAssocID="{CF78BC4A-65F8-4D67-AE59-27C5B55D85CD}" presName="vert0" presStyleCnt="0">
        <dgm:presLayoutVars>
          <dgm:dir/>
          <dgm:animOne val="branch"/>
          <dgm:animLvl val="lvl"/>
        </dgm:presLayoutVars>
      </dgm:prSet>
      <dgm:spPr/>
    </dgm:pt>
    <dgm:pt modelId="{2AD82A91-DAF8-4AC9-B466-E9D69A8D3B5C}" type="pres">
      <dgm:prSet presAssocID="{C3B0C1E7-AFEA-4028-98D8-F3E33873B431}" presName="thickLine" presStyleLbl="alignNode1" presStyleIdx="0" presStyleCnt="1"/>
      <dgm:spPr/>
    </dgm:pt>
    <dgm:pt modelId="{3A2D092B-46C3-4165-9408-1E2695C11840}" type="pres">
      <dgm:prSet presAssocID="{C3B0C1E7-AFEA-4028-98D8-F3E33873B431}" presName="horz1" presStyleCnt="0"/>
      <dgm:spPr/>
    </dgm:pt>
    <dgm:pt modelId="{AFBB1C22-CFAB-4887-B330-765146DC9FEF}" type="pres">
      <dgm:prSet presAssocID="{C3B0C1E7-AFEA-4028-98D8-F3E33873B431}" presName="tx1" presStyleLbl="revTx" presStyleIdx="0" presStyleCnt="10"/>
      <dgm:spPr/>
    </dgm:pt>
    <dgm:pt modelId="{2D384D8A-B738-435D-8C49-104D79E42DE8}" type="pres">
      <dgm:prSet presAssocID="{C3B0C1E7-AFEA-4028-98D8-F3E33873B431}" presName="vert1" presStyleCnt="0"/>
      <dgm:spPr/>
    </dgm:pt>
    <dgm:pt modelId="{26DE6408-E25A-4E1D-B268-46F19C59C9D1}" type="pres">
      <dgm:prSet presAssocID="{DAF8EEDE-4EAF-42AF-B0BF-67BD02111BD7}" presName="vertSpace2a" presStyleCnt="0"/>
      <dgm:spPr/>
    </dgm:pt>
    <dgm:pt modelId="{203103A9-5E47-4C51-A011-193F56DADE37}" type="pres">
      <dgm:prSet presAssocID="{DAF8EEDE-4EAF-42AF-B0BF-67BD02111BD7}" presName="horz2" presStyleCnt="0"/>
      <dgm:spPr/>
    </dgm:pt>
    <dgm:pt modelId="{1CF416AB-BEE6-42A9-B7F2-F37554AF7EDA}" type="pres">
      <dgm:prSet presAssocID="{DAF8EEDE-4EAF-42AF-B0BF-67BD02111BD7}" presName="horzSpace2" presStyleCnt="0"/>
      <dgm:spPr/>
    </dgm:pt>
    <dgm:pt modelId="{C3A5FE68-3910-4BF4-A12F-1AF1F7597268}" type="pres">
      <dgm:prSet presAssocID="{DAF8EEDE-4EAF-42AF-B0BF-67BD02111BD7}" presName="tx2" presStyleLbl="revTx" presStyleIdx="1" presStyleCnt="10"/>
      <dgm:spPr/>
    </dgm:pt>
    <dgm:pt modelId="{632853CF-B2D7-4C28-B39D-BF4C3C6F70C8}" type="pres">
      <dgm:prSet presAssocID="{DAF8EEDE-4EAF-42AF-B0BF-67BD02111BD7}" presName="vert2" presStyleCnt="0"/>
      <dgm:spPr/>
    </dgm:pt>
    <dgm:pt modelId="{A03D7B1B-C5D8-4308-9551-60E43996CEA7}" type="pres">
      <dgm:prSet presAssocID="{DAF8EEDE-4EAF-42AF-B0BF-67BD02111BD7}" presName="thinLine2b" presStyleLbl="callout" presStyleIdx="0" presStyleCnt="9"/>
      <dgm:spPr/>
    </dgm:pt>
    <dgm:pt modelId="{47A3D02F-C215-4ED6-8C2A-303ADE6C7C4F}" type="pres">
      <dgm:prSet presAssocID="{DAF8EEDE-4EAF-42AF-B0BF-67BD02111BD7}" presName="vertSpace2b" presStyleCnt="0"/>
      <dgm:spPr/>
    </dgm:pt>
    <dgm:pt modelId="{78C1ABB1-0B71-4A13-A95D-9596C4047AA6}" type="pres">
      <dgm:prSet presAssocID="{D28564EA-3C2D-42ED-B87C-955FC204E089}" presName="horz2" presStyleCnt="0"/>
      <dgm:spPr/>
    </dgm:pt>
    <dgm:pt modelId="{E5328382-31CA-4D3F-93DE-5B200FF66D3F}" type="pres">
      <dgm:prSet presAssocID="{D28564EA-3C2D-42ED-B87C-955FC204E089}" presName="horzSpace2" presStyleCnt="0"/>
      <dgm:spPr/>
    </dgm:pt>
    <dgm:pt modelId="{1A1689ED-B834-447A-AE3E-6E2215C1D2C6}" type="pres">
      <dgm:prSet presAssocID="{D28564EA-3C2D-42ED-B87C-955FC204E089}" presName="tx2" presStyleLbl="revTx" presStyleIdx="2" presStyleCnt="10"/>
      <dgm:spPr/>
    </dgm:pt>
    <dgm:pt modelId="{D7D65E93-6F52-4541-87DC-D46FA4139C17}" type="pres">
      <dgm:prSet presAssocID="{D28564EA-3C2D-42ED-B87C-955FC204E089}" presName="vert2" presStyleCnt="0"/>
      <dgm:spPr/>
    </dgm:pt>
    <dgm:pt modelId="{B1973F86-1753-45EB-A8A5-3C31F3B93581}" type="pres">
      <dgm:prSet presAssocID="{D28564EA-3C2D-42ED-B87C-955FC204E089}" presName="thinLine2b" presStyleLbl="callout" presStyleIdx="1" presStyleCnt="9"/>
      <dgm:spPr/>
    </dgm:pt>
    <dgm:pt modelId="{17CBAF97-0E46-4A3A-BDC3-39D5B2113C3C}" type="pres">
      <dgm:prSet presAssocID="{D28564EA-3C2D-42ED-B87C-955FC204E089}" presName="vertSpace2b" presStyleCnt="0"/>
      <dgm:spPr/>
    </dgm:pt>
    <dgm:pt modelId="{844F71B4-7B84-414A-820A-E0CBF4377D1C}" type="pres">
      <dgm:prSet presAssocID="{570948BD-C5E3-4237-967D-08F4EBF84F25}" presName="horz2" presStyleCnt="0"/>
      <dgm:spPr/>
    </dgm:pt>
    <dgm:pt modelId="{87016D11-BD39-4BFA-85B8-50C6BCBF7BBE}" type="pres">
      <dgm:prSet presAssocID="{570948BD-C5E3-4237-967D-08F4EBF84F25}" presName="horzSpace2" presStyleCnt="0"/>
      <dgm:spPr/>
    </dgm:pt>
    <dgm:pt modelId="{F2AA138F-C3EB-4FB2-BD00-108D904DB21C}" type="pres">
      <dgm:prSet presAssocID="{570948BD-C5E3-4237-967D-08F4EBF84F25}" presName="tx2" presStyleLbl="revTx" presStyleIdx="3" presStyleCnt="10"/>
      <dgm:spPr/>
    </dgm:pt>
    <dgm:pt modelId="{281B4A36-7DB7-49E3-81CC-20AF90619BC3}" type="pres">
      <dgm:prSet presAssocID="{570948BD-C5E3-4237-967D-08F4EBF84F25}" presName="vert2" presStyleCnt="0"/>
      <dgm:spPr/>
    </dgm:pt>
    <dgm:pt modelId="{3764B7A4-5002-4D25-8C1A-06FAF12991BB}" type="pres">
      <dgm:prSet presAssocID="{570948BD-C5E3-4237-967D-08F4EBF84F25}" presName="thinLine2b" presStyleLbl="callout" presStyleIdx="2" presStyleCnt="9"/>
      <dgm:spPr/>
    </dgm:pt>
    <dgm:pt modelId="{3C09024C-C443-46B1-8186-8A95015A7240}" type="pres">
      <dgm:prSet presAssocID="{570948BD-C5E3-4237-967D-08F4EBF84F25}" presName="vertSpace2b" presStyleCnt="0"/>
      <dgm:spPr/>
    </dgm:pt>
    <dgm:pt modelId="{2D805B3C-C33B-4067-B05A-0E0485C750AE}" type="pres">
      <dgm:prSet presAssocID="{52205B5E-BA64-42F1-8285-1FF5CA7C4146}" presName="horz2" presStyleCnt="0"/>
      <dgm:spPr/>
    </dgm:pt>
    <dgm:pt modelId="{5F40EE82-A9AE-4967-87C4-2FA773CB5552}" type="pres">
      <dgm:prSet presAssocID="{52205B5E-BA64-42F1-8285-1FF5CA7C4146}" presName="horzSpace2" presStyleCnt="0"/>
      <dgm:spPr/>
    </dgm:pt>
    <dgm:pt modelId="{934DD94B-E33E-4854-9FB5-5E61FA9AECD0}" type="pres">
      <dgm:prSet presAssocID="{52205B5E-BA64-42F1-8285-1FF5CA7C4146}" presName="tx2" presStyleLbl="revTx" presStyleIdx="4" presStyleCnt="10"/>
      <dgm:spPr/>
    </dgm:pt>
    <dgm:pt modelId="{A95B6E2E-71C1-4CBF-B547-BE37E5463E38}" type="pres">
      <dgm:prSet presAssocID="{52205B5E-BA64-42F1-8285-1FF5CA7C4146}" presName="vert2" presStyleCnt="0"/>
      <dgm:spPr/>
    </dgm:pt>
    <dgm:pt modelId="{344C7871-B55A-4B0E-A63B-D2258BAE5369}" type="pres">
      <dgm:prSet presAssocID="{52205B5E-BA64-42F1-8285-1FF5CA7C4146}" presName="thinLine2b" presStyleLbl="callout" presStyleIdx="3" presStyleCnt="9"/>
      <dgm:spPr/>
    </dgm:pt>
    <dgm:pt modelId="{3CBCFA19-68F8-402F-BA99-AA54F6323D96}" type="pres">
      <dgm:prSet presAssocID="{52205B5E-BA64-42F1-8285-1FF5CA7C4146}" presName="vertSpace2b" presStyleCnt="0"/>
      <dgm:spPr/>
    </dgm:pt>
    <dgm:pt modelId="{5A0B256E-6766-4741-B916-CB1140F2D586}" type="pres">
      <dgm:prSet presAssocID="{6E464252-C9CB-4D4A-B485-50F8549BC3F3}" presName="horz2" presStyleCnt="0"/>
      <dgm:spPr/>
    </dgm:pt>
    <dgm:pt modelId="{4F470CE9-9D98-4CEA-B380-36860CDD3540}" type="pres">
      <dgm:prSet presAssocID="{6E464252-C9CB-4D4A-B485-50F8549BC3F3}" presName="horzSpace2" presStyleCnt="0"/>
      <dgm:spPr/>
    </dgm:pt>
    <dgm:pt modelId="{37804E84-3E08-4586-9A96-14D43A55990B}" type="pres">
      <dgm:prSet presAssocID="{6E464252-C9CB-4D4A-B485-50F8549BC3F3}" presName="tx2" presStyleLbl="revTx" presStyleIdx="5" presStyleCnt="10"/>
      <dgm:spPr/>
    </dgm:pt>
    <dgm:pt modelId="{D70D31FB-BA0D-4211-B535-7E52908049C0}" type="pres">
      <dgm:prSet presAssocID="{6E464252-C9CB-4D4A-B485-50F8549BC3F3}" presName="vert2" presStyleCnt="0"/>
      <dgm:spPr/>
    </dgm:pt>
    <dgm:pt modelId="{D282A230-6AFE-4151-AD63-18DA72A8A949}" type="pres">
      <dgm:prSet presAssocID="{6E464252-C9CB-4D4A-B485-50F8549BC3F3}" presName="thinLine2b" presStyleLbl="callout" presStyleIdx="4" presStyleCnt="9"/>
      <dgm:spPr/>
    </dgm:pt>
    <dgm:pt modelId="{389D1475-06F5-4B66-86F0-01187B20FFD5}" type="pres">
      <dgm:prSet presAssocID="{6E464252-C9CB-4D4A-B485-50F8549BC3F3}" presName="vertSpace2b" presStyleCnt="0"/>
      <dgm:spPr/>
    </dgm:pt>
    <dgm:pt modelId="{95C12343-6F5B-439B-B7D6-949659020F71}" type="pres">
      <dgm:prSet presAssocID="{7CC8930E-118A-4ED6-AA8C-6C6BDD0B8C93}" presName="horz2" presStyleCnt="0"/>
      <dgm:spPr/>
    </dgm:pt>
    <dgm:pt modelId="{0AE1E4C9-2D00-4991-AA49-7654CA57A109}" type="pres">
      <dgm:prSet presAssocID="{7CC8930E-118A-4ED6-AA8C-6C6BDD0B8C93}" presName="horzSpace2" presStyleCnt="0"/>
      <dgm:spPr/>
    </dgm:pt>
    <dgm:pt modelId="{8AF674F4-A638-4B95-88A3-1DEB6CC22E3B}" type="pres">
      <dgm:prSet presAssocID="{7CC8930E-118A-4ED6-AA8C-6C6BDD0B8C93}" presName="tx2" presStyleLbl="revTx" presStyleIdx="6" presStyleCnt="10"/>
      <dgm:spPr/>
    </dgm:pt>
    <dgm:pt modelId="{C96D1E92-4A94-43CF-AC60-38AC32AE354A}" type="pres">
      <dgm:prSet presAssocID="{7CC8930E-118A-4ED6-AA8C-6C6BDD0B8C93}" presName="vert2" presStyleCnt="0"/>
      <dgm:spPr/>
    </dgm:pt>
    <dgm:pt modelId="{ADDE5E73-ED53-453E-902F-84CE84B87895}" type="pres">
      <dgm:prSet presAssocID="{7CC8930E-118A-4ED6-AA8C-6C6BDD0B8C93}" presName="thinLine2b" presStyleLbl="callout" presStyleIdx="5" presStyleCnt="9"/>
      <dgm:spPr/>
    </dgm:pt>
    <dgm:pt modelId="{D1A08BB8-F0DB-486E-946B-1C1ED95CFDF6}" type="pres">
      <dgm:prSet presAssocID="{7CC8930E-118A-4ED6-AA8C-6C6BDD0B8C93}" presName="vertSpace2b" presStyleCnt="0"/>
      <dgm:spPr/>
    </dgm:pt>
    <dgm:pt modelId="{63A46557-005F-4436-9480-4862DD8BBDAB}" type="pres">
      <dgm:prSet presAssocID="{AD3E6AF5-48E3-43E1-B5AB-58732E57D529}" presName="horz2" presStyleCnt="0"/>
      <dgm:spPr/>
    </dgm:pt>
    <dgm:pt modelId="{A636D547-2768-497E-A487-CF2681F52213}" type="pres">
      <dgm:prSet presAssocID="{AD3E6AF5-48E3-43E1-B5AB-58732E57D529}" presName="horzSpace2" presStyleCnt="0"/>
      <dgm:spPr/>
    </dgm:pt>
    <dgm:pt modelId="{DCA4C3C8-C85E-4931-A308-7AF739D20B78}" type="pres">
      <dgm:prSet presAssocID="{AD3E6AF5-48E3-43E1-B5AB-58732E57D529}" presName="tx2" presStyleLbl="revTx" presStyleIdx="7" presStyleCnt="10"/>
      <dgm:spPr/>
    </dgm:pt>
    <dgm:pt modelId="{ED8A4A81-7EE7-48FD-9ECB-5B9D66C27A4E}" type="pres">
      <dgm:prSet presAssocID="{AD3E6AF5-48E3-43E1-B5AB-58732E57D529}" presName="vert2" presStyleCnt="0"/>
      <dgm:spPr/>
    </dgm:pt>
    <dgm:pt modelId="{EF18B288-C56A-40C5-8004-BF7D78034C49}" type="pres">
      <dgm:prSet presAssocID="{AD3E6AF5-48E3-43E1-B5AB-58732E57D529}" presName="thinLine2b" presStyleLbl="callout" presStyleIdx="6" presStyleCnt="9"/>
      <dgm:spPr/>
    </dgm:pt>
    <dgm:pt modelId="{3425F1B5-6092-44E3-ADC1-024713318286}" type="pres">
      <dgm:prSet presAssocID="{AD3E6AF5-48E3-43E1-B5AB-58732E57D529}" presName="vertSpace2b" presStyleCnt="0"/>
      <dgm:spPr/>
    </dgm:pt>
    <dgm:pt modelId="{473B89FA-A059-46FB-9B88-C394CFA6432C}" type="pres">
      <dgm:prSet presAssocID="{BFDB0157-FCC8-4433-9432-EC13A5DA89CA}" presName="horz2" presStyleCnt="0"/>
      <dgm:spPr/>
    </dgm:pt>
    <dgm:pt modelId="{C37EA452-5F3B-4601-A5DA-5264BC2150AA}" type="pres">
      <dgm:prSet presAssocID="{BFDB0157-FCC8-4433-9432-EC13A5DA89CA}" presName="horzSpace2" presStyleCnt="0"/>
      <dgm:spPr/>
    </dgm:pt>
    <dgm:pt modelId="{33A3E720-140C-43EE-AF01-710BADB4AEB1}" type="pres">
      <dgm:prSet presAssocID="{BFDB0157-FCC8-4433-9432-EC13A5DA89CA}" presName="tx2" presStyleLbl="revTx" presStyleIdx="8" presStyleCnt="10"/>
      <dgm:spPr/>
    </dgm:pt>
    <dgm:pt modelId="{B41949F3-47D3-4195-B0CE-47133A00A455}" type="pres">
      <dgm:prSet presAssocID="{BFDB0157-FCC8-4433-9432-EC13A5DA89CA}" presName="vert2" presStyleCnt="0"/>
      <dgm:spPr/>
    </dgm:pt>
    <dgm:pt modelId="{9CD5231B-801A-4F8E-90CD-39CA6768754C}" type="pres">
      <dgm:prSet presAssocID="{BFDB0157-FCC8-4433-9432-EC13A5DA89CA}" presName="thinLine2b" presStyleLbl="callout" presStyleIdx="7" presStyleCnt="9"/>
      <dgm:spPr/>
    </dgm:pt>
    <dgm:pt modelId="{4C4387B1-E8D5-4410-9DF1-6B13DFD19132}" type="pres">
      <dgm:prSet presAssocID="{BFDB0157-FCC8-4433-9432-EC13A5DA89CA}" presName="vertSpace2b" presStyleCnt="0"/>
      <dgm:spPr/>
    </dgm:pt>
    <dgm:pt modelId="{BC1EC92A-45D7-4058-AB20-A7896CF7EBE8}" type="pres">
      <dgm:prSet presAssocID="{19AA50B8-30CD-45B8-9FD3-E61836180E47}" presName="horz2" presStyleCnt="0"/>
      <dgm:spPr/>
    </dgm:pt>
    <dgm:pt modelId="{34E5343B-C756-4F4C-9791-1DE25ADB3A8D}" type="pres">
      <dgm:prSet presAssocID="{19AA50B8-30CD-45B8-9FD3-E61836180E47}" presName="horzSpace2" presStyleCnt="0"/>
      <dgm:spPr/>
    </dgm:pt>
    <dgm:pt modelId="{C4286429-4FC7-4839-9CEF-2CC47430D7A9}" type="pres">
      <dgm:prSet presAssocID="{19AA50B8-30CD-45B8-9FD3-E61836180E47}" presName="tx2" presStyleLbl="revTx" presStyleIdx="9" presStyleCnt="10"/>
      <dgm:spPr/>
    </dgm:pt>
    <dgm:pt modelId="{EDB1CB46-0C6D-4F59-A929-7595DFDC1A22}" type="pres">
      <dgm:prSet presAssocID="{19AA50B8-30CD-45B8-9FD3-E61836180E47}" presName="vert2" presStyleCnt="0"/>
      <dgm:spPr/>
    </dgm:pt>
    <dgm:pt modelId="{A1C76735-FF77-4BBA-908D-D6DD9E059BB1}" type="pres">
      <dgm:prSet presAssocID="{19AA50B8-30CD-45B8-9FD3-E61836180E47}" presName="thinLine2b" presStyleLbl="callout" presStyleIdx="8" presStyleCnt="9"/>
      <dgm:spPr/>
    </dgm:pt>
    <dgm:pt modelId="{40C2CA8E-27ED-49A8-AAB4-DE241246DC2A}" type="pres">
      <dgm:prSet presAssocID="{19AA50B8-30CD-45B8-9FD3-E61836180E47}" presName="vertSpace2b" presStyleCnt="0"/>
      <dgm:spPr/>
    </dgm:pt>
  </dgm:ptLst>
  <dgm:cxnLst>
    <dgm:cxn modelId="{D261621B-01FF-4AAB-97DF-317732B8FD68}" type="presOf" srcId="{570948BD-C5E3-4237-967D-08F4EBF84F25}" destId="{F2AA138F-C3EB-4FB2-BD00-108D904DB21C}" srcOrd="0" destOrd="0" presId="urn:microsoft.com/office/officeart/2008/layout/LinedList"/>
    <dgm:cxn modelId="{20252831-6C3F-408A-9B87-B7EF27B59579}" type="presOf" srcId="{19AA50B8-30CD-45B8-9FD3-E61836180E47}" destId="{C4286429-4FC7-4839-9CEF-2CC47430D7A9}" srcOrd="0" destOrd="0" presId="urn:microsoft.com/office/officeart/2008/layout/LinedList"/>
    <dgm:cxn modelId="{FEDECE39-F640-4639-A5B9-60A61F9015B2}" type="presOf" srcId="{C3B0C1E7-AFEA-4028-98D8-F3E33873B431}" destId="{AFBB1C22-CFAB-4887-B330-765146DC9FEF}" srcOrd="0" destOrd="0" presId="urn:microsoft.com/office/officeart/2008/layout/LinedList"/>
    <dgm:cxn modelId="{4E378A40-F13F-47AC-AB50-087D901A0533}" type="presOf" srcId="{7CC8930E-118A-4ED6-AA8C-6C6BDD0B8C93}" destId="{8AF674F4-A638-4B95-88A3-1DEB6CC22E3B}" srcOrd="0" destOrd="0" presId="urn:microsoft.com/office/officeart/2008/layout/LinedList"/>
    <dgm:cxn modelId="{89F6055D-6003-440C-8EA2-C5CD6DA4F30B}" type="presOf" srcId="{52205B5E-BA64-42F1-8285-1FF5CA7C4146}" destId="{934DD94B-E33E-4854-9FB5-5E61FA9AECD0}" srcOrd="0" destOrd="0" presId="urn:microsoft.com/office/officeart/2008/layout/LinedList"/>
    <dgm:cxn modelId="{285AE162-FFE6-40E2-ADA7-F0FA96C5E4AF}" srcId="{C3B0C1E7-AFEA-4028-98D8-F3E33873B431}" destId="{D28564EA-3C2D-42ED-B87C-955FC204E089}" srcOrd="1" destOrd="0" parTransId="{E62D113A-AFF0-494C-AA5B-9C6B8F4E4986}" sibTransId="{1E3BFBDB-10D5-49E7-AB78-F28F42D8DBDA}"/>
    <dgm:cxn modelId="{FB5F1A4F-4937-45D6-A319-E774C051F6B7}" srcId="{C3B0C1E7-AFEA-4028-98D8-F3E33873B431}" destId="{BFDB0157-FCC8-4433-9432-EC13A5DA89CA}" srcOrd="7" destOrd="0" parTransId="{9643FB91-DFAC-48E4-90E9-D606393E0D8D}" sibTransId="{E17C490F-F285-4AD0-8D15-003115D30530}"/>
    <dgm:cxn modelId="{1234A26F-2C98-4608-BF84-A65D26D2D2D1}" srcId="{CF78BC4A-65F8-4D67-AE59-27C5B55D85CD}" destId="{C3B0C1E7-AFEA-4028-98D8-F3E33873B431}" srcOrd="0" destOrd="0" parTransId="{BB7ACE66-8F45-4CB0-B90D-621045066F84}" sibTransId="{187044F4-DFC1-4E0B-B961-3B6B4361DB5A}"/>
    <dgm:cxn modelId="{A7C20B52-A0D9-4E3E-8B36-7E5DB78FBA3F}" type="presOf" srcId="{DAF8EEDE-4EAF-42AF-B0BF-67BD02111BD7}" destId="{C3A5FE68-3910-4BF4-A12F-1AF1F7597268}" srcOrd="0" destOrd="0" presId="urn:microsoft.com/office/officeart/2008/layout/LinedList"/>
    <dgm:cxn modelId="{F2C2CF52-29F3-4FA7-8B48-0D2EB1D69663}" srcId="{C3B0C1E7-AFEA-4028-98D8-F3E33873B431}" destId="{570948BD-C5E3-4237-967D-08F4EBF84F25}" srcOrd="2" destOrd="0" parTransId="{29A29221-0118-44F2-9B87-CC0FBE4311FE}" sibTransId="{FB8BE174-5CA1-42BE-9514-14FDEDCF421B}"/>
    <dgm:cxn modelId="{8A6A7B73-25F0-457D-8850-3E3846C167A2}" srcId="{C3B0C1E7-AFEA-4028-98D8-F3E33873B431}" destId="{6E464252-C9CB-4D4A-B485-50F8549BC3F3}" srcOrd="4" destOrd="0" parTransId="{8FEB874E-07F5-4770-AA62-C07E641A0059}" sibTransId="{0BF2BC91-445F-457D-9D43-1A646D19EEC8}"/>
    <dgm:cxn modelId="{5FE7AF76-C896-4554-88E6-B3DE6852F5A5}" srcId="{C3B0C1E7-AFEA-4028-98D8-F3E33873B431}" destId="{19AA50B8-30CD-45B8-9FD3-E61836180E47}" srcOrd="8" destOrd="0" parTransId="{E0F6DB78-4C50-41CA-9FC1-3C28736C6DE5}" sibTransId="{E6E19D4A-A9FC-4123-90D1-28E699BDAEBC}"/>
    <dgm:cxn modelId="{80786D79-3439-4BE5-88F8-6DABD10ECFC0}" type="presOf" srcId="{D28564EA-3C2D-42ED-B87C-955FC204E089}" destId="{1A1689ED-B834-447A-AE3E-6E2215C1D2C6}" srcOrd="0" destOrd="0" presId="urn:microsoft.com/office/officeart/2008/layout/LinedList"/>
    <dgm:cxn modelId="{FCDE887F-408B-4BE9-A935-B3C5DFC5001D}" srcId="{C3B0C1E7-AFEA-4028-98D8-F3E33873B431}" destId="{7CC8930E-118A-4ED6-AA8C-6C6BDD0B8C93}" srcOrd="5" destOrd="0" parTransId="{10F7EC9C-F857-4F32-8A73-999DBEFD35FD}" sibTransId="{8B911F4B-4AC7-405B-9442-67F98CF1929E}"/>
    <dgm:cxn modelId="{319AFA8F-C160-4433-B93A-DCB81B05176A}" srcId="{C3B0C1E7-AFEA-4028-98D8-F3E33873B431}" destId="{52205B5E-BA64-42F1-8285-1FF5CA7C4146}" srcOrd="3" destOrd="0" parTransId="{384C8975-A4CD-4244-A7D3-53DACBD60B82}" sibTransId="{F392FE94-64B6-4F4E-8683-206B4E448562}"/>
    <dgm:cxn modelId="{CAEA51A7-38FB-4560-B58A-C9FC6DF28A62}" srcId="{C3B0C1E7-AFEA-4028-98D8-F3E33873B431}" destId="{AD3E6AF5-48E3-43E1-B5AB-58732E57D529}" srcOrd="6" destOrd="0" parTransId="{FDB8BEC3-9C0C-4D46-BE93-0660AEB59F22}" sibTransId="{83BFC182-4F26-4F9B-BD3C-ADC11268BDCD}"/>
    <dgm:cxn modelId="{C44DDEC9-2B94-4747-A91D-9084D0CAEB3D}" type="presOf" srcId="{CF78BC4A-65F8-4D67-AE59-27C5B55D85CD}" destId="{9BFBCAEC-2835-47FA-9ECB-4AE9A27BACDB}" srcOrd="0" destOrd="0" presId="urn:microsoft.com/office/officeart/2008/layout/LinedList"/>
    <dgm:cxn modelId="{EB126ECA-B0CA-4C46-AF5B-3F3F5010C58C}" type="presOf" srcId="{6E464252-C9CB-4D4A-B485-50F8549BC3F3}" destId="{37804E84-3E08-4586-9A96-14D43A55990B}" srcOrd="0" destOrd="0" presId="urn:microsoft.com/office/officeart/2008/layout/LinedList"/>
    <dgm:cxn modelId="{EEF6EBE2-C40A-42BF-8552-8D29CB9A870E}" type="presOf" srcId="{BFDB0157-FCC8-4433-9432-EC13A5DA89CA}" destId="{33A3E720-140C-43EE-AF01-710BADB4AEB1}" srcOrd="0" destOrd="0" presId="urn:microsoft.com/office/officeart/2008/layout/LinedList"/>
    <dgm:cxn modelId="{5AA3A4EB-C412-48C8-8A7A-52DD89CF85D1}" srcId="{C3B0C1E7-AFEA-4028-98D8-F3E33873B431}" destId="{DAF8EEDE-4EAF-42AF-B0BF-67BD02111BD7}" srcOrd="0" destOrd="0" parTransId="{768B6830-A910-4727-BA82-7B0790843CF9}" sibTransId="{48200134-C3F6-447B-9C48-503723B9197F}"/>
    <dgm:cxn modelId="{7ACB6EF7-C5BD-4935-A6B3-FE0401A894EC}" type="presOf" srcId="{AD3E6AF5-48E3-43E1-B5AB-58732E57D529}" destId="{DCA4C3C8-C85E-4931-A308-7AF739D20B78}" srcOrd="0" destOrd="0" presId="urn:microsoft.com/office/officeart/2008/layout/LinedList"/>
    <dgm:cxn modelId="{0D5713EF-05D3-4310-AA2A-90D9A7F10828}" type="presParOf" srcId="{9BFBCAEC-2835-47FA-9ECB-4AE9A27BACDB}" destId="{2AD82A91-DAF8-4AC9-B466-E9D69A8D3B5C}" srcOrd="0" destOrd="0" presId="urn:microsoft.com/office/officeart/2008/layout/LinedList"/>
    <dgm:cxn modelId="{FADD6756-47B8-4B9D-A869-044022D463D5}" type="presParOf" srcId="{9BFBCAEC-2835-47FA-9ECB-4AE9A27BACDB}" destId="{3A2D092B-46C3-4165-9408-1E2695C11840}" srcOrd="1" destOrd="0" presId="urn:microsoft.com/office/officeart/2008/layout/LinedList"/>
    <dgm:cxn modelId="{3DFF416E-65B5-4295-AE15-F9E29270A20F}" type="presParOf" srcId="{3A2D092B-46C3-4165-9408-1E2695C11840}" destId="{AFBB1C22-CFAB-4887-B330-765146DC9FEF}" srcOrd="0" destOrd="0" presId="urn:microsoft.com/office/officeart/2008/layout/LinedList"/>
    <dgm:cxn modelId="{123557E5-6DE6-4E2F-B60C-F7E651BBC7A3}" type="presParOf" srcId="{3A2D092B-46C3-4165-9408-1E2695C11840}" destId="{2D384D8A-B738-435D-8C49-104D79E42DE8}" srcOrd="1" destOrd="0" presId="urn:microsoft.com/office/officeart/2008/layout/LinedList"/>
    <dgm:cxn modelId="{1854AD5B-E23B-473F-B445-ABC34568D1FF}" type="presParOf" srcId="{2D384D8A-B738-435D-8C49-104D79E42DE8}" destId="{26DE6408-E25A-4E1D-B268-46F19C59C9D1}" srcOrd="0" destOrd="0" presId="urn:microsoft.com/office/officeart/2008/layout/LinedList"/>
    <dgm:cxn modelId="{4110DE94-0816-417B-AE28-D0651D19C81F}" type="presParOf" srcId="{2D384D8A-B738-435D-8C49-104D79E42DE8}" destId="{203103A9-5E47-4C51-A011-193F56DADE37}" srcOrd="1" destOrd="0" presId="urn:microsoft.com/office/officeart/2008/layout/LinedList"/>
    <dgm:cxn modelId="{510AD3BD-2CDA-4427-AD7D-F6AE5127DC92}" type="presParOf" srcId="{203103A9-5E47-4C51-A011-193F56DADE37}" destId="{1CF416AB-BEE6-42A9-B7F2-F37554AF7EDA}" srcOrd="0" destOrd="0" presId="urn:microsoft.com/office/officeart/2008/layout/LinedList"/>
    <dgm:cxn modelId="{10A7771C-96DC-4B32-9CF3-18B706937573}" type="presParOf" srcId="{203103A9-5E47-4C51-A011-193F56DADE37}" destId="{C3A5FE68-3910-4BF4-A12F-1AF1F7597268}" srcOrd="1" destOrd="0" presId="urn:microsoft.com/office/officeart/2008/layout/LinedList"/>
    <dgm:cxn modelId="{039B5913-6FCE-4A96-A296-CA14BA4FE8D9}" type="presParOf" srcId="{203103A9-5E47-4C51-A011-193F56DADE37}" destId="{632853CF-B2D7-4C28-B39D-BF4C3C6F70C8}" srcOrd="2" destOrd="0" presId="urn:microsoft.com/office/officeart/2008/layout/LinedList"/>
    <dgm:cxn modelId="{13806D22-0D78-4A4A-A81B-7C729EE4F4E5}" type="presParOf" srcId="{2D384D8A-B738-435D-8C49-104D79E42DE8}" destId="{A03D7B1B-C5D8-4308-9551-60E43996CEA7}" srcOrd="2" destOrd="0" presId="urn:microsoft.com/office/officeart/2008/layout/LinedList"/>
    <dgm:cxn modelId="{FD5E0D99-CAE8-465A-8A90-EDB9B95F4FB0}" type="presParOf" srcId="{2D384D8A-B738-435D-8C49-104D79E42DE8}" destId="{47A3D02F-C215-4ED6-8C2A-303ADE6C7C4F}" srcOrd="3" destOrd="0" presId="urn:microsoft.com/office/officeart/2008/layout/LinedList"/>
    <dgm:cxn modelId="{944D4771-4211-4C30-A09E-D3E3A0AA6D2F}" type="presParOf" srcId="{2D384D8A-B738-435D-8C49-104D79E42DE8}" destId="{78C1ABB1-0B71-4A13-A95D-9596C4047AA6}" srcOrd="4" destOrd="0" presId="urn:microsoft.com/office/officeart/2008/layout/LinedList"/>
    <dgm:cxn modelId="{B2B7CCB6-15A2-44BB-BC0D-9991BDE5D258}" type="presParOf" srcId="{78C1ABB1-0B71-4A13-A95D-9596C4047AA6}" destId="{E5328382-31CA-4D3F-93DE-5B200FF66D3F}" srcOrd="0" destOrd="0" presId="urn:microsoft.com/office/officeart/2008/layout/LinedList"/>
    <dgm:cxn modelId="{962BEE38-A8B3-4FAE-8ED2-95CA2519FD24}" type="presParOf" srcId="{78C1ABB1-0B71-4A13-A95D-9596C4047AA6}" destId="{1A1689ED-B834-447A-AE3E-6E2215C1D2C6}" srcOrd="1" destOrd="0" presId="urn:microsoft.com/office/officeart/2008/layout/LinedList"/>
    <dgm:cxn modelId="{81B227C4-9997-4F94-BAAC-8AFFB04EA2B5}" type="presParOf" srcId="{78C1ABB1-0B71-4A13-A95D-9596C4047AA6}" destId="{D7D65E93-6F52-4541-87DC-D46FA4139C17}" srcOrd="2" destOrd="0" presId="urn:microsoft.com/office/officeart/2008/layout/LinedList"/>
    <dgm:cxn modelId="{22D000F1-46DA-4AD4-A99D-04571B3E7166}" type="presParOf" srcId="{2D384D8A-B738-435D-8C49-104D79E42DE8}" destId="{B1973F86-1753-45EB-A8A5-3C31F3B93581}" srcOrd="5" destOrd="0" presId="urn:microsoft.com/office/officeart/2008/layout/LinedList"/>
    <dgm:cxn modelId="{F681FA83-C088-49B7-90EC-B996BE084641}" type="presParOf" srcId="{2D384D8A-B738-435D-8C49-104D79E42DE8}" destId="{17CBAF97-0E46-4A3A-BDC3-39D5B2113C3C}" srcOrd="6" destOrd="0" presId="urn:microsoft.com/office/officeart/2008/layout/LinedList"/>
    <dgm:cxn modelId="{9B59872B-7137-4F6D-8125-214804941332}" type="presParOf" srcId="{2D384D8A-B738-435D-8C49-104D79E42DE8}" destId="{844F71B4-7B84-414A-820A-E0CBF4377D1C}" srcOrd="7" destOrd="0" presId="urn:microsoft.com/office/officeart/2008/layout/LinedList"/>
    <dgm:cxn modelId="{A40EEB57-5B9F-459B-B0E2-CF5ABC6C861C}" type="presParOf" srcId="{844F71B4-7B84-414A-820A-E0CBF4377D1C}" destId="{87016D11-BD39-4BFA-85B8-50C6BCBF7BBE}" srcOrd="0" destOrd="0" presId="urn:microsoft.com/office/officeart/2008/layout/LinedList"/>
    <dgm:cxn modelId="{3D6A7071-3CF4-4313-B269-46B60FD5F68D}" type="presParOf" srcId="{844F71B4-7B84-414A-820A-E0CBF4377D1C}" destId="{F2AA138F-C3EB-4FB2-BD00-108D904DB21C}" srcOrd="1" destOrd="0" presId="urn:microsoft.com/office/officeart/2008/layout/LinedList"/>
    <dgm:cxn modelId="{B20E62DD-F243-46E8-9E53-05B1E2CE1CDD}" type="presParOf" srcId="{844F71B4-7B84-414A-820A-E0CBF4377D1C}" destId="{281B4A36-7DB7-49E3-81CC-20AF90619BC3}" srcOrd="2" destOrd="0" presId="urn:microsoft.com/office/officeart/2008/layout/LinedList"/>
    <dgm:cxn modelId="{40DAFD22-38BB-4664-8DA7-13E63CB10BAB}" type="presParOf" srcId="{2D384D8A-B738-435D-8C49-104D79E42DE8}" destId="{3764B7A4-5002-4D25-8C1A-06FAF12991BB}" srcOrd="8" destOrd="0" presId="urn:microsoft.com/office/officeart/2008/layout/LinedList"/>
    <dgm:cxn modelId="{65293A87-318D-4ABB-A59A-33EE806A427B}" type="presParOf" srcId="{2D384D8A-B738-435D-8C49-104D79E42DE8}" destId="{3C09024C-C443-46B1-8186-8A95015A7240}" srcOrd="9" destOrd="0" presId="urn:microsoft.com/office/officeart/2008/layout/LinedList"/>
    <dgm:cxn modelId="{F0C50FF7-0237-4D01-B3B6-2B87962C21B9}" type="presParOf" srcId="{2D384D8A-B738-435D-8C49-104D79E42DE8}" destId="{2D805B3C-C33B-4067-B05A-0E0485C750AE}" srcOrd="10" destOrd="0" presId="urn:microsoft.com/office/officeart/2008/layout/LinedList"/>
    <dgm:cxn modelId="{92C73233-AB63-4C19-B185-416793DA5E4B}" type="presParOf" srcId="{2D805B3C-C33B-4067-B05A-0E0485C750AE}" destId="{5F40EE82-A9AE-4967-87C4-2FA773CB5552}" srcOrd="0" destOrd="0" presId="urn:microsoft.com/office/officeart/2008/layout/LinedList"/>
    <dgm:cxn modelId="{EEC5160A-227E-40C1-A05E-497F32E16B7B}" type="presParOf" srcId="{2D805B3C-C33B-4067-B05A-0E0485C750AE}" destId="{934DD94B-E33E-4854-9FB5-5E61FA9AECD0}" srcOrd="1" destOrd="0" presId="urn:microsoft.com/office/officeart/2008/layout/LinedList"/>
    <dgm:cxn modelId="{AF7AE65A-9F8B-4208-ABBC-4E6EE106B0D6}" type="presParOf" srcId="{2D805B3C-C33B-4067-B05A-0E0485C750AE}" destId="{A95B6E2E-71C1-4CBF-B547-BE37E5463E38}" srcOrd="2" destOrd="0" presId="urn:microsoft.com/office/officeart/2008/layout/LinedList"/>
    <dgm:cxn modelId="{B91F0CB2-B82D-44F4-98F2-E5B9E9BC850B}" type="presParOf" srcId="{2D384D8A-B738-435D-8C49-104D79E42DE8}" destId="{344C7871-B55A-4B0E-A63B-D2258BAE5369}" srcOrd="11" destOrd="0" presId="urn:microsoft.com/office/officeart/2008/layout/LinedList"/>
    <dgm:cxn modelId="{26669CDB-265B-4C56-B192-E76F6ED4756F}" type="presParOf" srcId="{2D384D8A-B738-435D-8C49-104D79E42DE8}" destId="{3CBCFA19-68F8-402F-BA99-AA54F6323D96}" srcOrd="12" destOrd="0" presId="urn:microsoft.com/office/officeart/2008/layout/LinedList"/>
    <dgm:cxn modelId="{699B1EF9-90C6-46D9-8FAC-DAAF7F93DD22}" type="presParOf" srcId="{2D384D8A-B738-435D-8C49-104D79E42DE8}" destId="{5A0B256E-6766-4741-B916-CB1140F2D586}" srcOrd="13" destOrd="0" presId="urn:microsoft.com/office/officeart/2008/layout/LinedList"/>
    <dgm:cxn modelId="{0A45A968-B66D-4154-8206-084D8FF5ED06}" type="presParOf" srcId="{5A0B256E-6766-4741-B916-CB1140F2D586}" destId="{4F470CE9-9D98-4CEA-B380-36860CDD3540}" srcOrd="0" destOrd="0" presId="urn:microsoft.com/office/officeart/2008/layout/LinedList"/>
    <dgm:cxn modelId="{384AD88A-452D-4819-98F6-7BE4825F5E27}" type="presParOf" srcId="{5A0B256E-6766-4741-B916-CB1140F2D586}" destId="{37804E84-3E08-4586-9A96-14D43A55990B}" srcOrd="1" destOrd="0" presId="urn:microsoft.com/office/officeart/2008/layout/LinedList"/>
    <dgm:cxn modelId="{58EF9914-F991-4D81-BEAE-11C894A066F4}" type="presParOf" srcId="{5A0B256E-6766-4741-B916-CB1140F2D586}" destId="{D70D31FB-BA0D-4211-B535-7E52908049C0}" srcOrd="2" destOrd="0" presId="urn:microsoft.com/office/officeart/2008/layout/LinedList"/>
    <dgm:cxn modelId="{4FBA79D3-D60F-41F7-9519-8F4F5A9DE458}" type="presParOf" srcId="{2D384D8A-B738-435D-8C49-104D79E42DE8}" destId="{D282A230-6AFE-4151-AD63-18DA72A8A949}" srcOrd="14" destOrd="0" presId="urn:microsoft.com/office/officeart/2008/layout/LinedList"/>
    <dgm:cxn modelId="{DE48FFB0-12C6-4CAC-8F5C-3651F9560736}" type="presParOf" srcId="{2D384D8A-B738-435D-8C49-104D79E42DE8}" destId="{389D1475-06F5-4B66-86F0-01187B20FFD5}" srcOrd="15" destOrd="0" presId="urn:microsoft.com/office/officeart/2008/layout/LinedList"/>
    <dgm:cxn modelId="{1FC9F274-B9B0-48DB-A4B9-1CBF8939670E}" type="presParOf" srcId="{2D384D8A-B738-435D-8C49-104D79E42DE8}" destId="{95C12343-6F5B-439B-B7D6-949659020F71}" srcOrd="16" destOrd="0" presId="urn:microsoft.com/office/officeart/2008/layout/LinedList"/>
    <dgm:cxn modelId="{B7C9A8B3-C753-4D48-AC9A-B13A6FB9EEA3}" type="presParOf" srcId="{95C12343-6F5B-439B-B7D6-949659020F71}" destId="{0AE1E4C9-2D00-4991-AA49-7654CA57A109}" srcOrd="0" destOrd="0" presId="urn:microsoft.com/office/officeart/2008/layout/LinedList"/>
    <dgm:cxn modelId="{B550CBEA-D887-4919-9A43-FCBFFC0266E0}" type="presParOf" srcId="{95C12343-6F5B-439B-B7D6-949659020F71}" destId="{8AF674F4-A638-4B95-88A3-1DEB6CC22E3B}" srcOrd="1" destOrd="0" presId="urn:microsoft.com/office/officeart/2008/layout/LinedList"/>
    <dgm:cxn modelId="{86BC293C-9EB5-4462-A166-2E88DFA77D08}" type="presParOf" srcId="{95C12343-6F5B-439B-B7D6-949659020F71}" destId="{C96D1E92-4A94-43CF-AC60-38AC32AE354A}" srcOrd="2" destOrd="0" presId="urn:microsoft.com/office/officeart/2008/layout/LinedList"/>
    <dgm:cxn modelId="{62973CAD-5B09-4DC4-AD61-751EB6607A37}" type="presParOf" srcId="{2D384D8A-B738-435D-8C49-104D79E42DE8}" destId="{ADDE5E73-ED53-453E-902F-84CE84B87895}" srcOrd="17" destOrd="0" presId="urn:microsoft.com/office/officeart/2008/layout/LinedList"/>
    <dgm:cxn modelId="{90C9DFF8-6DBB-4803-9D56-0FE0B671BFC6}" type="presParOf" srcId="{2D384D8A-B738-435D-8C49-104D79E42DE8}" destId="{D1A08BB8-F0DB-486E-946B-1C1ED95CFDF6}" srcOrd="18" destOrd="0" presId="urn:microsoft.com/office/officeart/2008/layout/LinedList"/>
    <dgm:cxn modelId="{B48298D0-947F-4D0E-8B54-07AEA109B700}" type="presParOf" srcId="{2D384D8A-B738-435D-8C49-104D79E42DE8}" destId="{63A46557-005F-4436-9480-4862DD8BBDAB}" srcOrd="19" destOrd="0" presId="urn:microsoft.com/office/officeart/2008/layout/LinedList"/>
    <dgm:cxn modelId="{7EC97EAA-D27C-4B3C-9E98-B59D314DF4E2}" type="presParOf" srcId="{63A46557-005F-4436-9480-4862DD8BBDAB}" destId="{A636D547-2768-497E-A487-CF2681F52213}" srcOrd="0" destOrd="0" presId="urn:microsoft.com/office/officeart/2008/layout/LinedList"/>
    <dgm:cxn modelId="{7CD985EE-A5FD-467B-8956-F53D91975614}" type="presParOf" srcId="{63A46557-005F-4436-9480-4862DD8BBDAB}" destId="{DCA4C3C8-C85E-4931-A308-7AF739D20B78}" srcOrd="1" destOrd="0" presId="urn:microsoft.com/office/officeart/2008/layout/LinedList"/>
    <dgm:cxn modelId="{C61D348A-77C5-400A-8586-DC7A28849318}" type="presParOf" srcId="{63A46557-005F-4436-9480-4862DD8BBDAB}" destId="{ED8A4A81-7EE7-48FD-9ECB-5B9D66C27A4E}" srcOrd="2" destOrd="0" presId="urn:microsoft.com/office/officeart/2008/layout/LinedList"/>
    <dgm:cxn modelId="{59B9C6F0-3C3E-4EAA-8F57-D917F645AC3E}" type="presParOf" srcId="{2D384D8A-B738-435D-8C49-104D79E42DE8}" destId="{EF18B288-C56A-40C5-8004-BF7D78034C49}" srcOrd="20" destOrd="0" presId="urn:microsoft.com/office/officeart/2008/layout/LinedList"/>
    <dgm:cxn modelId="{97F3C21E-8DC7-45C0-B7E4-261347570C57}" type="presParOf" srcId="{2D384D8A-B738-435D-8C49-104D79E42DE8}" destId="{3425F1B5-6092-44E3-ADC1-024713318286}" srcOrd="21" destOrd="0" presId="urn:microsoft.com/office/officeart/2008/layout/LinedList"/>
    <dgm:cxn modelId="{5F380042-005B-4EB5-A1B1-D1CD7817EC35}" type="presParOf" srcId="{2D384D8A-B738-435D-8C49-104D79E42DE8}" destId="{473B89FA-A059-46FB-9B88-C394CFA6432C}" srcOrd="22" destOrd="0" presId="urn:microsoft.com/office/officeart/2008/layout/LinedList"/>
    <dgm:cxn modelId="{1CD55118-C17C-4AD1-AEE2-9D9F513F1341}" type="presParOf" srcId="{473B89FA-A059-46FB-9B88-C394CFA6432C}" destId="{C37EA452-5F3B-4601-A5DA-5264BC2150AA}" srcOrd="0" destOrd="0" presId="urn:microsoft.com/office/officeart/2008/layout/LinedList"/>
    <dgm:cxn modelId="{70162E51-B05F-4BA3-A98E-FF527F47669D}" type="presParOf" srcId="{473B89FA-A059-46FB-9B88-C394CFA6432C}" destId="{33A3E720-140C-43EE-AF01-710BADB4AEB1}" srcOrd="1" destOrd="0" presId="urn:microsoft.com/office/officeart/2008/layout/LinedList"/>
    <dgm:cxn modelId="{6252BDBE-A0B0-4631-AE5C-1F977F57069F}" type="presParOf" srcId="{473B89FA-A059-46FB-9B88-C394CFA6432C}" destId="{B41949F3-47D3-4195-B0CE-47133A00A455}" srcOrd="2" destOrd="0" presId="urn:microsoft.com/office/officeart/2008/layout/LinedList"/>
    <dgm:cxn modelId="{C68704BD-4732-4C31-BAA4-7D449F7F2CF7}" type="presParOf" srcId="{2D384D8A-B738-435D-8C49-104D79E42DE8}" destId="{9CD5231B-801A-4F8E-90CD-39CA6768754C}" srcOrd="23" destOrd="0" presId="urn:microsoft.com/office/officeart/2008/layout/LinedList"/>
    <dgm:cxn modelId="{AEBB0185-7525-4886-BD03-AAE14C08F8D5}" type="presParOf" srcId="{2D384D8A-B738-435D-8C49-104D79E42DE8}" destId="{4C4387B1-E8D5-4410-9DF1-6B13DFD19132}" srcOrd="24" destOrd="0" presId="urn:microsoft.com/office/officeart/2008/layout/LinedList"/>
    <dgm:cxn modelId="{1424516E-414C-4F11-845A-8AFB9BDE3E3A}" type="presParOf" srcId="{2D384D8A-B738-435D-8C49-104D79E42DE8}" destId="{BC1EC92A-45D7-4058-AB20-A7896CF7EBE8}" srcOrd="25" destOrd="0" presId="urn:microsoft.com/office/officeart/2008/layout/LinedList"/>
    <dgm:cxn modelId="{02863F20-720D-45BC-8D37-33FE0CDAB612}" type="presParOf" srcId="{BC1EC92A-45D7-4058-AB20-A7896CF7EBE8}" destId="{34E5343B-C756-4F4C-9791-1DE25ADB3A8D}" srcOrd="0" destOrd="0" presId="urn:microsoft.com/office/officeart/2008/layout/LinedList"/>
    <dgm:cxn modelId="{E5D68D45-81B2-49D2-9E2F-4A20EC89C1EB}" type="presParOf" srcId="{BC1EC92A-45D7-4058-AB20-A7896CF7EBE8}" destId="{C4286429-4FC7-4839-9CEF-2CC47430D7A9}" srcOrd="1" destOrd="0" presId="urn:microsoft.com/office/officeart/2008/layout/LinedList"/>
    <dgm:cxn modelId="{C3B29E4B-4AA2-4992-B588-606FB96C1966}" type="presParOf" srcId="{BC1EC92A-45D7-4058-AB20-A7896CF7EBE8}" destId="{EDB1CB46-0C6D-4F59-A929-7595DFDC1A22}" srcOrd="2" destOrd="0" presId="urn:microsoft.com/office/officeart/2008/layout/LinedList"/>
    <dgm:cxn modelId="{0E671D93-7A5D-44EC-8E8D-4AFA0DA270C0}" type="presParOf" srcId="{2D384D8A-B738-435D-8C49-104D79E42DE8}" destId="{A1C76735-FF77-4BBA-908D-D6DD9E059BB1}" srcOrd="26" destOrd="0" presId="urn:microsoft.com/office/officeart/2008/layout/LinedList"/>
    <dgm:cxn modelId="{80C8BB2A-8E16-4D61-81BA-2E30FE77CEC7}" type="presParOf" srcId="{2D384D8A-B738-435D-8C49-104D79E42DE8}" destId="{40C2CA8E-27ED-49A8-AAB4-DE241246DC2A}"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DDAA72D-6645-49DB-BC7B-45A3DCC57C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48E0710-2136-4382-89F3-C70C49DD7C15}">
      <dgm:prSet/>
      <dgm:spPr/>
      <dgm:t>
        <a:bodyPr/>
        <a:lstStyle/>
        <a:p>
          <a:r>
            <a:rPr lang="de-DE" b="1"/>
            <a:t>Zeitplanung</a:t>
          </a:r>
          <a:endParaRPr lang="de-DE"/>
        </a:p>
      </dgm:t>
    </dgm:pt>
    <dgm:pt modelId="{7DC0FEDC-1684-4823-9531-099D248E5347}" type="parTrans" cxnId="{2CF1EC34-F7FA-45B5-8262-CF5636A00478}">
      <dgm:prSet/>
      <dgm:spPr/>
      <dgm:t>
        <a:bodyPr/>
        <a:lstStyle/>
        <a:p>
          <a:endParaRPr lang="de-DE"/>
        </a:p>
      </dgm:t>
    </dgm:pt>
    <dgm:pt modelId="{6F386BC6-1277-4497-A3B7-CE33E77DDDCC}" type="sibTrans" cxnId="{2CF1EC34-F7FA-45B5-8262-CF5636A00478}">
      <dgm:prSet/>
      <dgm:spPr/>
      <dgm:t>
        <a:bodyPr/>
        <a:lstStyle/>
        <a:p>
          <a:endParaRPr lang="de-DE"/>
        </a:p>
      </dgm:t>
    </dgm:pt>
    <dgm:pt modelId="{997A325B-3602-4A1A-BA2B-353E6594CB60}">
      <dgm:prSet/>
      <dgm:spPr/>
      <dgm:t>
        <a:bodyPr/>
        <a:lstStyle/>
        <a:p>
          <a:r>
            <a:rPr lang="de-DE" b="1"/>
            <a:t>Projektmanagement</a:t>
          </a:r>
          <a:endParaRPr lang="de-DE"/>
        </a:p>
      </dgm:t>
    </dgm:pt>
    <dgm:pt modelId="{9A50AB5F-D841-47E2-B6BA-1A14721BA373}" type="parTrans" cxnId="{0117666E-AB78-4629-8E4E-C0F37BF6CB92}">
      <dgm:prSet/>
      <dgm:spPr/>
      <dgm:t>
        <a:bodyPr/>
        <a:lstStyle/>
        <a:p>
          <a:endParaRPr lang="de-DE"/>
        </a:p>
      </dgm:t>
    </dgm:pt>
    <dgm:pt modelId="{7A74B809-653C-42DE-A846-D3FF11352843}" type="sibTrans" cxnId="{0117666E-AB78-4629-8E4E-C0F37BF6CB92}">
      <dgm:prSet/>
      <dgm:spPr/>
      <dgm:t>
        <a:bodyPr/>
        <a:lstStyle/>
        <a:p>
          <a:endParaRPr lang="de-DE"/>
        </a:p>
      </dgm:t>
    </dgm:pt>
    <dgm:pt modelId="{C24387F8-78C8-4088-AAF9-0045AA15E11C}">
      <dgm:prSet/>
      <dgm:spPr/>
      <dgm:t>
        <a:bodyPr/>
        <a:lstStyle/>
        <a:p>
          <a:r>
            <a:rPr lang="de-DE" b="1"/>
            <a:t>Expertise</a:t>
          </a:r>
          <a:endParaRPr lang="de-DE"/>
        </a:p>
      </dgm:t>
    </dgm:pt>
    <dgm:pt modelId="{09CE350D-6379-48E5-BF33-0B51F4E99955}" type="parTrans" cxnId="{5E8E3D04-3346-4131-887A-0B9E2DFCB1D4}">
      <dgm:prSet/>
      <dgm:spPr/>
      <dgm:t>
        <a:bodyPr/>
        <a:lstStyle/>
        <a:p>
          <a:endParaRPr lang="de-DE"/>
        </a:p>
      </dgm:t>
    </dgm:pt>
    <dgm:pt modelId="{99C8BF4F-3D95-4969-A74A-83F9BD5B995E}" type="sibTrans" cxnId="{5E8E3D04-3346-4131-887A-0B9E2DFCB1D4}">
      <dgm:prSet/>
      <dgm:spPr/>
      <dgm:t>
        <a:bodyPr/>
        <a:lstStyle/>
        <a:p>
          <a:endParaRPr lang="de-DE"/>
        </a:p>
      </dgm:t>
    </dgm:pt>
    <dgm:pt modelId="{81863EA6-AF2F-46C3-967B-ECD4976AB7BD}">
      <dgm:prSet/>
      <dgm:spPr/>
      <dgm:t>
        <a:bodyPr/>
        <a:lstStyle/>
        <a:p>
          <a:r>
            <a:rPr lang="de-DE" b="1"/>
            <a:t>Prozessplanung</a:t>
          </a:r>
          <a:endParaRPr lang="de-DE"/>
        </a:p>
      </dgm:t>
    </dgm:pt>
    <dgm:pt modelId="{1CE4757D-B1E5-4ECA-9F1E-86A5DEF3B38F}" type="parTrans" cxnId="{849A8086-FC5F-49DA-851C-80292B16AEB5}">
      <dgm:prSet/>
      <dgm:spPr/>
      <dgm:t>
        <a:bodyPr/>
        <a:lstStyle/>
        <a:p>
          <a:endParaRPr lang="de-DE"/>
        </a:p>
      </dgm:t>
    </dgm:pt>
    <dgm:pt modelId="{ACC3543C-BABC-4EBA-8F78-ECDD1A6AED86}" type="sibTrans" cxnId="{849A8086-FC5F-49DA-851C-80292B16AEB5}">
      <dgm:prSet/>
      <dgm:spPr/>
      <dgm:t>
        <a:bodyPr/>
        <a:lstStyle/>
        <a:p>
          <a:endParaRPr lang="de-DE"/>
        </a:p>
      </dgm:t>
    </dgm:pt>
    <dgm:pt modelId="{6ECE52D4-CBE0-45C0-8796-6C469AFFDF5D}">
      <dgm:prSet/>
      <dgm:spPr/>
      <dgm:t>
        <a:bodyPr/>
        <a:lstStyle/>
        <a:p>
          <a:pPr>
            <a:buNone/>
          </a:pPr>
          <a:r>
            <a:rPr lang="de-DE"/>
            <a:t>Frühzeitig beginnen - sich informieren, (technische) Vorüberlegungen treffen</a:t>
          </a:r>
        </a:p>
      </dgm:t>
    </dgm:pt>
    <dgm:pt modelId="{891AB606-F643-4587-BEBB-143D8A64136D}" type="parTrans" cxnId="{6CAA9F2C-712F-4419-ADB3-C87C7AFC89F3}">
      <dgm:prSet/>
      <dgm:spPr/>
      <dgm:t>
        <a:bodyPr/>
        <a:lstStyle/>
        <a:p>
          <a:endParaRPr lang="de-DE"/>
        </a:p>
      </dgm:t>
    </dgm:pt>
    <dgm:pt modelId="{7CA95BFE-E89D-4A6D-B251-4A7FAA028306}" type="sibTrans" cxnId="{6CAA9F2C-712F-4419-ADB3-C87C7AFC89F3}">
      <dgm:prSet/>
      <dgm:spPr/>
      <dgm:t>
        <a:bodyPr/>
        <a:lstStyle/>
        <a:p>
          <a:endParaRPr lang="de-DE"/>
        </a:p>
      </dgm:t>
    </dgm:pt>
    <dgm:pt modelId="{231160D2-631E-4262-B939-CCE2715D5C3F}">
      <dgm:prSet/>
      <dgm:spPr/>
      <dgm:t>
        <a:bodyPr/>
        <a:lstStyle/>
        <a:p>
          <a:pPr>
            <a:buNone/>
          </a:pPr>
          <a:r>
            <a:rPr lang="de-DE"/>
            <a:t>Meilensteine planen, klare Verantwortlichkeiten für den Einbindungsprozess festlegen und Verlauf reflektieren</a:t>
          </a:r>
        </a:p>
      </dgm:t>
    </dgm:pt>
    <dgm:pt modelId="{07AEC115-0740-419B-9C31-F68213A5FACB}" type="parTrans" cxnId="{0CF55C09-3682-4A3F-BC7F-ADB9D94A29EC}">
      <dgm:prSet/>
      <dgm:spPr/>
      <dgm:t>
        <a:bodyPr/>
        <a:lstStyle/>
        <a:p>
          <a:endParaRPr lang="de-DE"/>
        </a:p>
      </dgm:t>
    </dgm:pt>
    <dgm:pt modelId="{1956A156-3432-45A3-BE0F-C59CCD4D38F3}" type="sibTrans" cxnId="{0CF55C09-3682-4A3F-BC7F-ADB9D94A29EC}">
      <dgm:prSet/>
      <dgm:spPr/>
      <dgm:t>
        <a:bodyPr/>
        <a:lstStyle/>
        <a:p>
          <a:endParaRPr lang="de-DE"/>
        </a:p>
      </dgm:t>
    </dgm:pt>
    <dgm:pt modelId="{5A6286BB-4E83-487B-9C9B-EE85830073A2}">
      <dgm:prSet/>
      <dgm:spPr/>
      <dgm:t>
        <a:bodyPr/>
        <a:lstStyle/>
        <a:p>
          <a:pPr>
            <a:buNone/>
          </a:pPr>
          <a:r>
            <a:rPr lang="de-DE"/>
            <a:t>Technische Dienstleister und Hersteller für Primärsysteme frühzeitig einbinden und ein verbindliches Vorgehen vereinbaren</a:t>
          </a:r>
        </a:p>
      </dgm:t>
    </dgm:pt>
    <dgm:pt modelId="{C9550CDB-7F91-4792-91B0-70554025E357}" type="parTrans" cxnId="{C3C11851-8FD6-45CE-8865-A7D4FDB973A4}">
      <dgm:prSet/>
      <dgm:spPr/>
      <dgm:t>
        <a:bodyPr/>
        <a:lstStyle/>
        <a:p>
          <a:endParaRPr lang="de-DE"/>
        </a:p>
      </dgm:t>
    </dgm:pt>
    <dgm:pt modelId="{A554BBBE-BE92-44E4-B4F2-5326337BF5E3}" type="sibTrans" cxnId="{C3C11851-8FD6-45CE-8865-A7D4FDB973A4}">
      <dgm:prSet/>
      <dgm:spPr/>
      <dgm:t>
        <a:bodyPr/>
        <a:lstStyle/>
        <a:p>
          <a:endParaRPr lang="de-DE"/>
        </a:p>
      </dgm:t>
    </dgm:pt>
    <dgm:pt modelId="{7DCA268D-E3A8-4C0F-A841-663C62F7E5AA}">
      <dgm:prSet/>
      <dgm:spPr/>
      <dgm:t>
        <a:bodyPr/>
        <a:lstStyle/>
        <a:p>
          <a:endParaRPr lang="de-DE"/>
        </a:p>
      </dgm:t>
    </dgm:pt>
    <dgm:pt modelId="{EBC04913-4E71-44FA-9E7B-ACBF6D1AC765}" type="parTrans" cxnId="{60952A5D-13BC-46ED-8303-363E2A3F268F}">
      <dgm:prSet/>
      <dgm:spPr/>
      <dgm:t>
        <a:bodyPr/>
        <a:lstStyle/>
        <a:p>
          <a:endParaRPr lang="de-DE"/>
        </a:p>
      </dgm:t>
    </dgm:pt>
    <dgm:pt modelId="{A7E31EED-242D-402E-923E-235E93734F95}" type="sibTrans" cxnId="{60952A5D-13BC-46ED-8303-363E2A3F268F}">
      <dgm:prSet/>
      <dgm:spPr/>
      <dgm:t>
        <a:bodyPr/>
        <a:lstStyle/>
        <a:p>
          <a:endParaRPr lang="de-DE"/>
        </a:p>
      </dgm:t>
    </dgm:pt>
    <dgm:pt modelId="{B71EB90B-7CCA-450B-9286-58C5326621C4}">
      <dgm:prSet/>
      <dgm:spPr/>
      <dgm:t>
        <a:bodyPr/>
        <a:lstStyle/>
        <a:p>
          <a:pPr>
            <a:buNone/>
          </a:pPr>
          <a:r>
            <a:rPr lang="de-DE"/>
            <a:t>Zeit für Beantragungsprozesse (</a:t>
          </a:r>
          <a:r>
            <a:rPr lang="de-DE" err="1"/>
            <a:t>eHBA</a:t>
          </a:r>
          <a:r>
            <a:rPr lang="de-DE"/>
            <a:t>, SMC-B), Bestellvorgänge (TI-Komponenten) und Installation einplanen</a:t>
          </a:r>
        </a:p>
      </dgm:t>
    </dgm:pt>
    <dgm:pt modelId="{D1EE7B38-5AE9-4039-9728-05BD0D1B9DC2}" type="parTrans" cxnId="{2709C043-ECA9-4FFE-9BC5-856439FCDC70}">
      <dgm:prSet/>
      <dgm:spPr/>
      <dgm:t>
        <a:bodyPr/>
        <a:lstStyle/>
        <a:p>
          <a:endParaRPr lang="de-DE"/>
        </a:p>
      </dgm:t>
    </dgm:pt>
    <dgm:pt modelId="{D9A69692-1695-4EAB-B4A5-28DD3DB36743}" type="sibTrans" cxnId="{2709C043-ECA9-4FFE-9BC5-856439FCDC70}">
      <dgm:prSet/>
      <dgm:spPr/>
      <dgm:t>
        <a:bodyPr/>
        <a:lstStyle/>
        <a:p>
          <a:endParaRPr lang="de-DE"/>
        </a:p>
      </dgm:t>
    </dgm:pt>
    <dgm:pt modelId="{80DA689A-F4C3-428B-89B4-FAC2F6590660}" type="pres">
      <dgm:prSet presAssocID="{6DDAA72D-6645-49DB-BC7B-45A3DCC57CA6}" presName="Name0" presStyleCnt="0">
        <dgm:presLayoutVars>
          <dgm:dir/>
          <dgm:animLvl val="lvl"/>
          <dgm:resizeHandles val="exact"/>
        </dgm:presLayoutVars>
      </dgm:prSet>
      <dgm:spPr/>
    </dgm:pt>
    <dgm:pt modelId="{8831D294-23EE-4395-AC0D-43C8FD95281B}" type="pres">
      <dgm:prSet presAssocID="{B48E0710-2136-4382-89F3-C70C49DD7C15}" presName="linNode" presStyleCnt="0"/>
      <dgm:spPr/>
    </dgm:pt>
    <dgm:pt modelId="{595E2F09-594B-44CA-B239-E845707B3D52}" type="pres">
      <dgm:prSet presAssocID="{B48E0710-2136-4382-89F3-C70C49DD7C15}" presName="parentText" presStyleLbl="node1" presStyleIdx="0" presStyleCnt="4">
        <dgm:presLayoutVars>
          <dgm:chMax val="1"/>
          <dgm:bulletEnabled val="1"/>
        </dgm:presLayoutVars>
      </dgm:prSet>
      <dgm:spPr/>
    </dgm:pt>
    <dgm:pt modelId="{4C56390C-353F-4F53-949C-A301CDBB21DA}" type="pres">
      <dgm:prSet presAssocID="{B48E0710-2136-4382-89F3-C70C49DD7C15}" presName="descendantText" presStyleLbl="alignAccFollowNode1" presStyleIdx="0" presStyleCnt="4">
        <dgm:presLayoutVars>
          <dgm:bulletEnabled val="1"/>
        </dgm:presLayoutVars>
      </dgm:prSet>
      <dgm:spPr/>
    </dgm:pt>
    <dgm:pt modelId="{F577F54C-E101-4952-9D9B-B3CEF2BDDD19}" type="pres">
      <dgm:prSet presAssocID="{6F386BC6-1277-4497-A3B7-CE33E77DDDCC}" presName="sp" presStyleCnt="0"/>
      <dgm:spPr/>
    </dgm:pt>
    <dgm:pt modelId="{CEAE13CB-FB5F-4539-B82A-3376311B8F58}" type="pres">
      <dgm:prSet presAssocID="{997A325B-3602-4A1A-BA2B-353E6594CB60}" presName="linNode" presStyleCnt="0"/>
      <dgm:spPr/>
    </dgm:pt>
    <dgm:pt modelId="{CA5BF223-69AA-4D49-89A9-817A2CAD1074}" type="pres">
      <dgm:prSet presAssocID="{997A325B-3602-4A1A-BA2B-353E6594CB60}" presName="parentText" presStyleLbl="node1" presStyleIdx="1" presStyleCnt="4">
        <dgm:presLayoutVars>
          <dgm:chMax val="1"/>
          <dgm:bulletEnabled val="1"/>
        </dgm:presLayoutVars>
      </dgm:prSet>
      <dgm:spPr/>
    </dgm:pt>
    <dgm:pt modelId="{99B789B2-20CF-47B0-BBF9-26AA7A42DB61}" type="pres">
      <dgm:prSet presAssocID="{997A325B-3602-4A1A-BA2B-353E6594CB60}" presName="descendantText" presStyleLbl="alignAccFollowNode1" presStyleIdx="1" presStyleCnt="4">
        <dgm:presLayoutVars>
          <dgm:bulletEnabled val="1"/>
        </dgm:presLayoutVars>
      </dgm:prSet>
      <dgm:spPr/>
    </dgm:pt>
    <dgm:pt modelId="{48D1E2E9-F6C9-4556-9518-DA7786049C0E}" type="pres">
      <dgm:prSet presAssocID="{7A74B809-653C-42DE-A846-D3FF11352843}" presName="sp" presStyleCnt="0"/>
      <dgm:spPr/>
    </dgm:pt>
    <dgm:pt modelId="{F275A465-AE05-4324-B615-7A93835AEE4C}" type="pres">
      <dgm:prSet presAssocID="{C24387F8-78C8-4088-AAF9-0045AA15E11C}" presName="linNode" presStyleCnt="0"/>
      <dgm:spPr/>
    </dgm:pt>
    <dgm:pt modelId="{B05CE2E4-1449-4507-9CE8-E2450348F356}" type="pres">
      <dgm:prSet presAssocID="{C24387F8-78C8-4088-AAF9-0045AA15E11C}" presName="parentText" presStyleLbl="node1" presStyleIdx="2" presStyleCnt="4">
        <dgm:presLayoutVars>
          <dgm:chMax val="1"/>
          <dgm:bulletEnabled val="1"/>
        </dgm:presLayoutVars>
      </dgm:prSet>
      <dgm:spPr/>
    </dgm:pt>
    <dgm:pt modelId="{D5729202-E7FB-4227-B1ED-9A6A868B9AD9}" type="pres">
      <dgm:prSet presAssocID="{C24387F8-78C8-4088-AAF9-0045AA15E11C}" presName="descendantText" presStyleLbl="alignAccFollowNode1" presStyleIdx="2" presStyleCnt="4">
        <dgm:presLayoutVars>
          <dgm:bulletEnabled val="1"/>
        </dgm:presLayoutVars>
      </dgm:prSet>
      <dgm:spPr/>
    </dgm:pt>
    <dgm:pt modelId="{2DB1444B-53A2-4D01-A561-A322C42867B5}" type="pres">
      <dgm:prSet presAssocID="{99C8BF4F-3D95-4969-A74A-83F9BD5B995E}" presName="sp" presStyleCnt="0"/>
      <dgm:spPr/>
    </dgm:pt>
    <dgm:pt modelId="{4E826B80-0A82-432A-B9BB-0F1F4238379A}" type="pres">
      <dgm:prSet presAssocID="{81863EA6-AF2F-46C3-967B-ECD4976AB7BD}" presName="linNode" presStyleCnt="0"/>
      <dgm:spPr/>
    </dgm:pt>
    <dgm:pt modelId="{1FB88198-ECA0-4964-ABC2-BA8B1E516072}" type="pres">
      <dgm:prSet presAssocID="{81863EA6-AF2F-46C3-967B-ECD4976AB7BD}" presName="parentText" presStyleLbl="node1" presStyleIdx="3" presStyleCnt="4">
        <dgm:presLayoutVars>
          <dgm:chMax val="1"/>
          <dgm:bulletEnabled val="1"/>
        </dgm:presLayoutVars>
      </dgm:prSet>
      <dgm:spPr/>
    </dgm:pt>
    <dgm:pt modelId="{2C48FC26-B76C-461A-9226-4C7326599207}" type="pres">
      <dgm:prSet presAssocID="{81863EA6-AF2F-46C3-967B-ECD4976AB7BD}" presName="descendantText" presStyleLbl="alignAccFollowNode1" presStyleIdx="3" presStyleCnt="4">
        <dgm:presLayoutVars>
          <dgm:bulletEnabled val="1"/>
        </dgm:presLayoutVars>
      </dgm:prSet>
      <dgm:spPr/>
    </dgm:pt>
  </dgm:ptLst>
  <dgm:cxnLst>
    <dgm:cxn modelId="{5E8E3D04-3346-4131-887A-0B9E2DFCB1D4}" srcId="{6DDAA72D-6645-49DB-BC7B-45A3DCC57CA6}" destId="{C24387F8-78C8-4088-AAF9-0045AA15E11C}" srcOrd="2" destOrd="0" parTransId="{09CE350D-6379-48E5-BF33-0B51F4E99955}" sibTransId="{99C8BF4F-3D95-4969-A74A-83F9BD5B995E}"/>
    <dgm:cxn modelId="{0CF55C09-3682-4A3F-BC7F-ADB9D94A29EC}" srcId="{997A325B-3602-4A1A-BA2B-353E6594CB60}" destId="{231160D2-631E-4262-B939-CCE2715D5C3F}" srcOrd="0" destOrd="0" parTransId="{07AEC115-0740-419B-9C31-F68213A5FACB}" sibTransId="{1956A156-3432-45A3-BE0F-C59CCD4D38F3}"/>
    <dgm:cxn modelId="{9C30B710-0916-4888-A311-159E73BBD833}" type="presOf" srcId="{231160D2-631E-4262-B939-CCE2715D5C3F}" destId="{99B789B2-20CF-47B0-BBF9-26AA7A42DB61}" srcOrd="0" destOrd="0" presId="urn:microsoft.com/office/officeart/2005/8/layout/vList5"/>
    <dgm:cxn modelId="{15901019-3C78-460E-BE13-407A95994F87}" type="presOf" srcId="{C24387F8-78C8-4088-AAF9-0045AA15E11C}" destId="{B05CE2E4-1449-4507-9CE8-E2450348F356}" srcOrd="0" destOrd="0" presId="urn:microsoft.com/office/officeart/2005/8/layout/vList5"/>
    <dgm:cxn modelId="{6CAA9F2C-712F-4419-ADB3-C87C7AFC89F3}" srcId="{B48E0710-2136-4382-89F3-C70C49DD7C15}" destId="{6ECE52D4-CBE0-45C0-8796-6C469AFFDF5D}" srcOrd="0" destOrd="0" parTransId="{891AB606-F643-4587-BEBB-143D8A64136D}" sibTransId="{7CA95BFE-E89D-4A6D-B251-4A7FAA028306}"/>
    <dgm:cxn modelId="{1F08B02C-9221-42D5-8D22-37208C6A47C8}" type="presOf" srcId="{6ECE52D4-CBE0-45C0-8796-6C469AFFDF5D}" destId="{4C56390C-353F-4F53-949C-A301CDBB21DA}" srcOrd="0" destOrd="0" presId="urn:microsoft.com/office/officeart/2005/8/layout/vList5"/>
    <dgm:cxn modelId="{CC5AD22E-1C43-4C9F-B0A4-6ED5361248ED}" type="presOf" srcId="{5A6286BB-4E83-487B-9C9B-EE85830073A2}" destId="{D5729202-E7FB-4227-B1ED-9A6A868B9AD9}" srcOrd="0" destOrd="0" presId="urn:microsoft.com/office/officeart/2005/8/layout/vList5"/>
    <dgm:cxn modelId="{2CF1EC34-F7FA-45B5-8262-CF5636A00478}" srcId="{6DDAA72D-6645-49DB-BC7B-45A3DCC57CA6}" destId="{B48E0710-2136-4382-89F3-C70C49DD7C15}" srcOrd="0" destOrd="0" parTransId="{7DC0FEDC-1684-4823-9531-099D248E5347}" sibTransId="{6F386BC6-1277-4497-A3B7-CE33E77DDDCC}"/>
    <dgm:cxn modelId="{60952A5D-13BC-46ED-8303-363E2A3F268F}" srcId="{81863EA6-AF2F-46C3-967B-ECD4976AB7BD}" destId="{7DCA268D-E3A8-4C0F-A841-663C62F7E5AA}" srcOrd="0" destOrd="0" parTransId="{EBC04913-4E71-44FA-9E7B-ACBF6D1AC765}" sibTransId="{A7E31EED-242D-402E-923E-235E93734F95}"/>
    <dgm:cxn modelId="{2709C043-ECA9-4FFE-9BC5-856439FCDC70}" srcId="{81863EA6-AF2F-46C3-967B-ECD4976AB7BD}" destId="{B71EB90B-7CCA-450B-9286-58C5326621C4}" srcOrd="1" destOrd="0" parTransId="{D1EE7B38-5AE9-4039-9728-05BD0D1B9DC2}" sibTransId="{D9A69692-1695-4EAB-B4A5-28DD3DB36743}"/>
    <dgm:cxn modelId="{0117666E-AB78-4629-8E4E-C0F37BF6CB92}" srcId="{6DDAA72D-6645-49DB-BC7B-45A3DCC57CA6}" destId="{997A325B-3602-4A1A-BA2B-353E6594CB60}" srcOrd="1" destOrd="0" parTransId="{9A50AB5F-D841-47E2-B6BA-1A14721BA373}" sibTransId="{7A74B809-653C-42DE-A846-D3FF11352843}"/>
    <dgm:cxn modelId="{C3C11851-8FD6-45CE-8865-A7D4FDB973A4}" srcId="{C24387F8-78C8-4088-AAF9-0045AA15E11C}" destId="{5A6286BB-4E83-487B-9C9B-EE85830073A2}" srcOrd="0" destOrd="0" parTransId="{C9550CDB-7F91-4792-91B0-70554025E357}" sibTransId="{A554BBBE-BE92-44E4-B4F2-5326337BF5E3}"/>
    <dgm:cxn modelId="{768F2284-22F0-4DE7-9AE9-BFB5CAAD06C0}" type="presOf" srcId="{81863EA6-AF2F-46C3-967B-ECD4976AB7BD}" destId="{1FB88198-ECA0-4964-ABC2-BA8B1E516072}" srcOrd="0" destOrd="0" presId="urn:microsoft.com/office/officeart/2005/8/layout/vList5"/>
    <dgm:cxn modelId="{849A8086-FC5F-49DA-851C-80292B16AEB5}" srcId="{6DDAA72D-6645-49DB-BC7B-45A3DCC57CA6}" destId="{81863EA6-AF2F-46C3-967B-ECD4976AB7BD}" srcOrd="3" destOrd="0" parTransId="{1CE4757D-B1E5-4ECA-9F1E-86A5DEF3B38F}" sibTransId="{ACC3543C-BABC-4EBA-8F78-ECDD1A6AED86}"/>
    <dgm:cxn modelId="{7019359B-4568-4185-A6D3-ED5152C25AC7}" type="presOf" srcId="{7DCA268D-E3A8-4C0F-A841-663C62F7E5AA}" destId="{2C48FC26-B76C-461A-9226-4C7326599207}" srcOrd="0" destOrd="0" presId="urn:microsoft.com/office/officeart/2005/8/layout/vList5"/>
    <dgm:cxn modelId="{BB2BCB9D-D612-4056-AAA2-D0A479326565}" type="presOf" srcId="{B48E0710-2136-4382-89F3-C70C49DD7C15}" destId="{595E2F09-594B-44CA-B239-E845707B3D52}" srcOrd="0" destOrd="0" presId="urn:microsoft.com/office/officeart/2005/8/layout/vList5"/>
    <dgm:cxn modelId="{6CD640B0-30B2-4625-BF2E-CA62080615DF}" type="presOf" srcId="{997A325B-3602-4A1A-BA2B-353E6594CB60}" destId="{CA5BF223-69AA-4D49-89A9-817A2CAD1074}" srcOrd="0" destOrd="0" presId="urn:microsoft.com/office/officeart/2005/8/layout/vList5"/>
    <dgm:cxn modelId="{CD290CB2-4582-4C08-AFD2-A8C6AD4CD2C7}" type="presOf" srcId="{6DDAA72D-6645-49DB-BC7B-45A3DCC57CA6}" destId="{80DA689A-F4C3-428B-89B4-FAC2F6590660}" srcOrd="0" destOrd="0" presId="urn:microsoft.com/office/officeart/2005/8/layout/vList5"/>
    <dgm:cxn modelId="{871165BB-35D9-4BD4-8A0C-1953425A496E}" type="presOf" srcId="{B71EB90B-7CCA-450B-9286-58C5326621C4}" destId="{2C48FC26-B76C-461A-9226-4C7326599207}" srcOrd="0" destOrd="1" presId="urn:microsoft.com/office/officeart/2005/8/layout/vList5"/>
    <dgm:cxn modelId="{98526C2C-2840-4896-9405-A604F248B493}" type="presParOf" srcId="{80DA689A-F4C3-428B-89B4-FAC2F6590660}" destId="{8831D294-23EE-4395-AC0D-43C8FD95281B}" srcOrd="0" destOrd="0" presId="urn:microsoft.com/office/officeart/2005/8/layout/vList5"/>
    <dgm:cxn modelId="{6FF52150-FD69-4965-9776-C6E318B712F1}" type="presParOf" srcId="{8831D294-23EE-4395-AC0D-43C8FD95281B}" destId="{595E2F09-594B-44CA-B239-E845707B3D52}" srcOrd="0" destOrd="0" presId="urn:microsoft.com/office/officeart/2005/8/layout/vList5"/>
    <dgm:cxn modelId="{293DD529-7DC3-4844-9A3F-102A2EC26A33}" type="presParOf" srcId="{8831D294-23EE-4395-AC0D-43C8FD95281B}" destId="{4C56390C-353F-4F53-949C-A301CDBB21DA}" srcOrd="1" destOrd="0" presId="urn:microsoft.com/office/officeart/2005/8/layout/vList5"/>
    <dgm:cxn modelId="{FFE6929C-EBCF-4F62-A48E-0B222DCBAC7A}" type="presParOf" srcId="{80DA689A-F4C3-428B-89B4-FAC2F6590660}" destId="{F577F54C-E101-4952-9D9B-B3CEF2BDDD19}" srcOrd="1" destOrd="0" presId="urn:microsoft.com/office/officeart/2005/8/layout/vList5"/>
    <dgm:cxn modelId="{07EA5F1D-F1BE-44EB-80B3-72A1E08F3349}" type="presParOf" srcId="{80DA689A-F4C3-428B-89B4-FAC2F6590660}" destId="{CEAE13CB-FB5F-4539-B82A-3376311B8F58}" srcOrd="2" destOrd="0" presId="urn:microsoft.com/office/officeart/2005/8/layout/vList5"/>
    <dgm:cxn modelId="{3A7BB77D-57CE-4125-A028-C38A5BECC10B}" type="presParOf" srcId="{CEAE13CB-FB5F-4539-B82A-3376311B8F58}" destId="{CA5BF223-69AA-4D49-89A9-817A2CAD1074}" srcOrd="0" destOrd="0" presId="urn:microsoft.com/office/officeart/2005/8/layout/vList5"/>
    <dgm:cxn modelId="{3C663828-6240-4431-B39D-356AA85E078D}" type="presParOf" srcId="{CEAE13CB-FB5F-4539-B82A-3376311B8F58}" destId="{99B789B2-20CF-47B0-BBF9-26AA7A42DB61}" srcOrd="1" destOrd="0" presId="urn:microsoft.com/office/officeart/2005/8/layout/vList5"/>
    <dgm:cxn modelId="{AF4A7D9F-39F7-4931-90E9-E09A41B0659D}" type="presParOf" srcId="{80DA689A-F4C3-428B-89B4-FAC2F6590660}" destId="{48D1E2E9-F6C9-4556-9518-DA7786049C0E}" srcOrd="3" destOrd="0" presId="urn:microsoft.com/office/officeart/2005/8/layout/vList5"/>
    <dgm:cxn modelId="{A861FACB-2C32-4818-B9E8-02C2A1F0B14E}" type="presParOf" srcId="{80DA689A-F4C3-428B-89B4-FAC2F6590660}" destId="{F275A465-AE05-4324-B615-7A93835AEE4C}" srcOrd="4" destOrd="0" presId="urn:microsoft.com/office/officeart/2005/8/layout/vList5"/>
    <dgm:cxn modelId="{A03E2695-7299-4C19-8BE3-1C82EA65F546}" type="presParOf" srcId="{F275A465-AE05-4324-B615-7A93835AEE4C}" destId="{B05CE2E4-1449-4507-9CE8-E2450348F356}" srcOrd="0" destOrd="0" presId="urn:microsoft.com/office/officeart/2005/8/layout/vList5"/>
    <dgm:cxn modelId="{D33E527F-98F0-4259-BC4D-B73CD5484D47}" type="presParOf" srcId="{F275A465-AE05-4324-B615-7A93835AEE4C}" destId="{D5729202-E7FB-4227-B1ED-9A6A868B9AD9}" srcOrd="1" destOrd="0" presId="urn:microsoft.com/office/officeart/2005/8/layout/vList5"/>
    <dgm:cxn modelId="{0F78D307-3472-44E3-BF8A-FEC52458DC70}" type="presParOf" srcId="{80DA689A-F4C3-428B-89B4-FAC2F6590660}" destId="{2DB1444B-53A2-4D01-A561-A322C42867B5}" srcOrd="5" destOrd="0" presId="urn:microsoft.com/office/officeart/2005/8/layout/vList5"/>
    <dgm:cxn modelId="{09970982-6CB7-4336-9724-CFAF961BFBF5}" type="presParOf" srcId="{80DA689A-F4C3-428B-89B4-FAC2F6590660}" destId="{4E826B80-0A82-432A-B9BB-0F1F4238379A}" srcOrd="6" destOrd="0" presId="urn:microsoft.com/office/officeart/2005/8/layout/vList5"/>
    <dgm:cxn modelId="{A13607D1-0786-4FB6-B0EF-86F9803D5761}" type="presParOf" srcId="{4E826B80-0A82-432A-B9BB-0F1F4238379A}" destId="{1FB88198-ECA0-4964-ABC2-BA8B1E516072}" srcOrd="0" destOrd="0" presId="urn:microsoft.com/office/officeart/2005/8/layout/vList5"/>
    <dgm:cxn modelId="{22FA057E-9191-4D9F-9708-0AF3D4FDD8B0}" type="presParOf" srcId="{4E826B80-0A82-432A-B9BB-0F1F4238379A}" destId="{2C48FC26-B76C-461A-9226-4C732659920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DDAA72D-6645-49DB-BC7B-45A3DCC57C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48E0710-2136-4382-89F3-C70C49DD7C15}">
      <dgm:prSet/>
      <dgm:spPr/>
      <dgm:t>
        <a:bodyPr/>
        <a:lstStyle/>
        <a:p>
          <a:r>
            <a:rPr lang="de-DE" b="1"/>
            <a:t>Kommunikation</a:t>
          </a:r>
          <a:endParaRPr lang="de-DE"/>
        </a:p>
      </dgm:t>
    </dgm:pt>
    <dgm:pt modelId="{7DC0FEDC-1684-4823-9531-099D248E5347}" type="parTrans" cxnId="{2CF1EC34-F7FA-45B5-8262-CF5636A00478}">
      <dgm:prSet/>
      <dgm:spPr/>
      <dgm:t>
        <a:bodyPr/>
        <a:lstStyle/>
        <a:p>
          <a:endParaRPr lang="de-DE"/>
        </a:p>
      </dgm:t>
    </dgm:pt>
    <dgm:pt modelId="{6F386BC6-1277-4497-A3B7-CE33E77DDDCC}" type="sibTrans" cxnId="{2CF1EC34-F7FA-45B5-8262-CF5636A00478}">
      <dgm:prSet/>
      <dgm:spPr/>
      <dgm:t>
        <a:bodyPr/>
        <a:lstStyle/>
        <a:p>
          <a:endParaRPr lang="de-DE"/>
        </a:p>
      </dgm:t>
    </dgm:pt>
    <dgm:pt modelId="{997A325B-3602-4A1A-BA2B-353E6594CB60}">
      <dgm:prSet/>
      <dgm:spPr/>
      <dgm:t>
        <a:bodyPr/>
        <a:lstStyle/>
        <a:p>
          <a:r>
            <a:rPr lang="de-DE" b="1"/>
            <a:t>Organisations-entwicklung</a:t>
          </a:r>
          <a:endParaRPr lang="de-DE"/>
        </a:p>
      </dgm:t>
    </dgm:pt>
    <dgm:pt modelId="{9A50AB5F-D841-47E2-B6BA-1A14721BA373}" type="parTrans" cxnId="{0117666E-AB78-4629-8E4E-C0F37BF6CB92}">
      <dgm:prSet/>
      <dgm:spPr/>
      <dgm:t>
        <a:bodyPr/>
        <a:lstStyle/>
        <a:p>
          <a:endParaRPr lang="de-DE"/>
        </a:p>
      </dgm:t>
    </dgm:pt>
    <dgm:pt modelId="{7A74B809-653C-42DE-A846-D3FF11352843}" type="sibTrans" cxnId="{0117666E-AB78-4629-8E4E-C0F37BF6CB92}">
      <dgm:prSet/>
      <dgm:spPr/>
      <dgm:t>
        <a:bodyPr/>
        <a:lstStyle/>
        <a:p>
          <a:endParaRPr lang="de-DE"/>
        </a:p>
      </dgm:t>
    </dgm:pt>
    <dgm:pt modelId="{C24387F8-78C8-4088-AAF9-0045AA15E11C}">
      <dgm:prSet/>
      <dgm:spPr/>
      <dgm:t>
        <a:bodyPr/>
        <a:lstStyle/>
        <a:p>
          <a:r>
            <a:rPr lang="de-DE" b="1"/>
            <a:t>Kompetenzen</a:t>
          </a:r>
          <a:endParaRPr lang="de-DE"/>
        </a:p>
      </dgm:t>
    </dgm:pt>
    <dgm:pt modelId="{09CE350D-6379-48E5-BF33-0B51F4E99955}" type="parTrans" cxnId="{5E8E3D04-3346-4131-887A-0B9E2DFCB1D4}">
      <dgm:prSet/>
      <dgm:spPr/>
      <dgm:t>
        <a:bodyPr/>
        <a:lstStyle/>
        <a:p>
          <a:endParaRPr lang="de-DE"/>
        </a:p>
      </dgm:t>
    </dgm:pt>
    <dgm:pt modelId="{99C8BF4F-3D95-4969-A74A-83F9BD5B995E}" type="sibTrans" cxnId="{5E8E3D04-3346-4131-887A-0B9E2DFCB1D4}">
      <dgm:prSet/>
      <dgm:spPr/>
      <dgm:t>
        <a:bodyPr/>
        <a:lstStyle/>
        <a:p>
          <a:endParaRPr lang="de-DE"/>
        </a:p>
      </dgm:t>
    </dgm:pt>
    <dgm:pt modelId="{81863EA6-AF2F-46C3-967B-ECD4976AB7BD}">
      <dgm:prSet/>
      <dgm:spPr/>
      <dgm:t>
        <a:bodyPr/>
        <a:lstStyle/>
        <a:p>
          <a:r>
            <a:rPr lang="de-DE" b="1"/>
            <a:t>Netzwerk</a:t>
          </a:r>
          <a:endParaRPr lang="de-DE"/>
        </a:p>
      </dgm:t>
    </dgm:pt>
    <dgm:pt modelId="{1CE4757D-B1E5-4ECA-9F1E-86A5DEF3B38F}" type="parTrans" cxnId="{849A8086-FC5F-49DA-851C-80292B16AEB5}">
      <dgm:prSet/>
      <dgm:spPr/>
      <dgm:t>
        <a:bodyPr/>
        <a:lstStyle/>
        <a:p>
          <a:endParaRPr lang="de-DE"/>
        </a:p>
      </dgm:t>
    </dgm:pt>
    <dgm:pt modelId="{ACC3543C-BABC-4EBA-8F78-ECDD1A6AED86}" type="sibTrans" cxnId="{849A8086-FC5F-49DA-851C-80292B16AEB5}">
      <dgm:prSet/>
      <dgm:spPr/>
      <dgm:t>
        <a:bodyPr/>
        <a:lstStyle/>
        <a:p>
          <a:endParaRPr lang="de-DE"/>
        </a:p>
      </dgm:t>
    </dgm:pt>
    <dgm:pt modelId="{6ECE52D4-CBE0-45C0-8796-6C469AFFDF5D}">
      <dgm:prSet/>
      <dgm:spPr/>
      <dgm:t>
        <a:bodyPr/>
        <a:lstStyle/>
        <a:p>
          <a:pPr>
            <a:buNone/>
          </a:pPr>
          <a:r>
            <a:rPr lang="de-DE"/>
            <a:t>Prozesse mit allen internen und externen Kommunikationspartnerinnen und </a:t>
          </a:r>
          <a:br>
            <a:rPr lang="de-DE"/>
          </a:br>
          <a:r>
            <a:rPr lang="de-DE"/>
            <a:t>–</a:t>
          </a:r>
          <a:r>
            <a:rPr lang="de-DE" err="1"/>
            <a:t>partnern</a:t>
          </a:r>
          <a:r>
            <a:rPr lang="de-DE"/>
            <a:t> abstimmen (für den Umstieg auf KIM)</a:t>
          </a:r>
        </a:p>
      </dgm:t>
    </dgm:pt>
    <dgm:pt modelId="{891AB606-F643-4587-BEBB-143D8A64136D}" type="parTrans" cxnId="{6CAA9F2C-712F-4419-ADB3-C87C7AFC89F3}">
      <dgm:prSet/>
      <dgm:spPr/>
      <dgm:t>
        <a:bodyPr/>
        <a:lstStyle/>
        <a:p>
          <a:endParaRPr lang="de-DE"/>
        </a:p>
      </dgm:t>
    </dgm:pt>
    <dgm:pt modelId="{7CA95BFE-E89D-4A6D-B251-4A7FAA028306}" type="sibTrans" cxnId="{6CAA9F2C-712F-4419-ADB3-C87C7AFC89F3}">
      <dgm:prSet/>
      <dgm:spPr/>
      <dgm:t>
        <a:bodyPr/>
        <a:lstStyle/>
        <a:p>
          <a:endParaRPr lang="de-DE"/>
        </a:p>
      </dgm:t>
    </dgm:pt>
    <dgm:pt modelId="{231160D2-631E-4262-B939-CCE2715D5C3F}">
      <dgm:prSet/>
      <dgm:spPr/>
      <dgm:t>
        <a:bodyPr/>
        <a:lstStyle/>
        <a:p>
          <a:pPr>
            <a:buFont typeface="Arial" panose="020B0604020202020204" pitchFamily="34" charset="0"/>
            <a:buNone/>
          </a:pPr>
          <a:r>
            <a:rPr lang="de-DE"/>
            <a:t>Mitarbeitende frühzeitig einbeziehen, gemeinsam den Mehrwert der TI für Arbeitsprozesse aufzeigen und Routine schrittweise anpassen, Einbindung sukzessive vornehmen (z. B. nach Wohnbereichen) </a:t>
          </a:r>
        </a:p>
      </dgm:t>
    </dgm:pt>
    <dgm:pt modelId="{07AEC115-0740-419B-9C31-F68213A5FACB}" type="parTrans" cxnId="{0CF55C09-3682-4A3F-BC7F-ADB9D94A29EC}">
      <dgm:prSet/>
      <dgm:spPr/>
      <dgm:t>
        <a:bodyPr/>
        <a:lstStyle/>
        <a:p>
          <a:endParaRPr lang="de-DE"/>
        </a:p>
      </dgm:t>
    </dgm:pt>
    <dgm:pt modelId="{1956A156-3432-45A3-BE0F-C59CCD4D38F3}" type="sibTrans" cxnId="{0CF55C09-3682-4A3F-BC7F-ADB9D94A29EC}">
      <dgm:prSet/>
      <dgm:spPr/>
      <dgm:t>
        <a:bodyPr/>
        <a:lstStyle/>
        <a:p>
          <a:endParaRPr lang="de-DE"/>
        </a:p>
      </dgm:t>
    </dgm:pt>
    <dgm:pt modelId="{5A6286BB-4E83-487B-9C9B-EE85830073A2}">
      <dgm:prSet/>
      <dgm:spPr/>
      <dgm:t>
        <a:bodyPr/>
        <a:lstStyle/>
        <a:p>
          <a:pPr>
            <a:buNone/>
          </a:pPr>
          <a:r>
            <a:rPr lang="de-DE"/>
            <a:t>(Einrichtungsspezifische) Schulungen durchführen</a:t>
          </a:r>
        </a:p>
      </dgm:t>
    </dgm:pt>
    <dgm:pt modelId="{C9550CDB-7F91-4792-91B0-70554025E357}" type="parTrans" cxnId="{C3C11851-8FD6-45CE-8865-A7D4FDB973A4}">
      <dgm:prSet/>
      <dgm:spPr/>
      <dgm:t>
        <a:bodyPr/>
        <a:lstStyle/>
        <a:p>
          <a:endParaRPr lang="de-DE"/>
        </a:p>
      </dgm:t>
    </dgm:pt>
    <dgm:pt modelId="{A554BBBE-BE92-44E4-B4F2-5326337BF5E3}" type="sibTrans" cxnId="{C3C11851-8FD6-45CE-8865-A7D4FDB973A4}">
      <dgm:prSet/>
      <dgm:spPr/>
      <dgm:t>
        <a:bodyPr/>
        <a:lstStyle/>
        <a:p>
          <a:endParaRPr lang="de-DE"/>
        </a:p>
      </dgm:t>
    </dgm:pt>
    <dgm:pt modelId="{7DCA268D-E3A8-4C0F-A841-663C62F7E5AA}">
      <dgm:prSet/>
      <dgm:spPr/>
      <dgm:t>
        <a:bodyPr/>
        <a:lstStyle/>
        <a:p>
          <a:pPr>
            <a:buNone/>
          </a:pPr>
          <a:r>
            <a:rPr lang="de-DE"/>
            <a:t>Erfahrungsaustausch mit anderen Einrichtungen</a:t>
          </a:r>
        </a:p>
      </dgm:t>
    </dgm:pt>
    <dgm:pt modelId="{EBC04913-4E71-44FA-9E7B-ACBF6D1AC765}" type="parTrans" cxnId="{60952A5D-13BC-46ED-8303-363E2A3F268F}">
      <dgm:prSet/>
      <dgm:spPr/>
      <dgm:t>
        <a:bodyPr/>
        <a:lstStyle/>
        <a:p>
          <a:endParaRPr lang="de-DE"/>
        </a:p>
      </dgm:t>
    </dgm:pt>
    <dgm:pt modelId="{A7E31EED-242D-402E-923E-235E93734F95}" type="sibTrans" cxnId="{60952A5D-13BC-46ED-8303-363E2A3F268F}">
      <dgm:prSet/>
      <dgm:spPr/>
      <dgm:t>
        <a:bodyPr/>
        <a:lstStyle/>
        <a:p>
          <a:endParaRPr lang="de-DE"/>
        </a:p>
      </dgm:t>
    </dgm:pt>
    <dgm:pt modelId="{80DA689A-F4C3-428B-89B4-FAC2F6590660}" type="pres">
      <dgm:prSet presAssocID="{6DDAA72D-6645-49DB-BC7B-45A3DCC57CA6}" presName="Name0" presStyleCnt="0">
        <dgm:presLayoutVars>
          <dgm:dir/>
          <dgm:animLvl val="lvl"/>
          <dgm:resizeHandles val="exact"/>
        </dgm:presLayoutVars>
      </dgm:prSet>
      <dgm:spPr/>
    </dgm:pt>
    <dgm:pt modelId="{8831D294-23EE-4395-AC0D-43C8FD95281B}" type="pres">
      <dgm:prSet presAssocID="{B48E0710-2136-4382-89F3-C70C49DD7C15}" presName="linNode" presStyleCnt="0"/>
      <dgm:spPr/>
    </dgm:pt>
    <dgm:pt modelId="{595E2F09-594B-44CA-B239-E845707B3D52}" type="pres">
      <dgm:prSet presAssocID="{B48E0710-2136-4382-89F3-C70C49DD7C15}" presName="parentText" presStyleLbl="node1" presStyleIdx="0" presStyleCnt="4">
        <dgm:presLayoutVars>
          <dgm:chMax val="1"/>
          <dgm:bulletEnabled val="1"/>
        </dgm:presLayoutVars>
      </dgm:prSet>
      <dgm:spPr/>
    </dgm:pt>
    <dgm:pt modelId="{4C56390C-353F-4F53-949C-A301CDBB21DA}" type="pres">
      <dgm:prSet presAssocID="{B48E0710-2136-4382-89F3-C70C49DD7C15}" presName="descendantText" presStyleLbl="alignAccFollowNode1" presStyleIdx="0" presStyleCnt="4">
        <dgm:presLayoutVars>
          <dgm:bulletEnabled val="1"/>
        </dgm:presLayoutVars>
      </dgm:prSet>
      <dgm:spPr/>
    </dgm:pt>
    <dgm:pt modelId="{F577F54C-E101-4952-9D9B-B3CEF2BDDD19}" type="pres">
      <dgm:prSet presAssocID="{6F386BC6-1277-4497-A3B7-CE33E77DDDCC}" presName="sp" presStyleCnt="0"/>
      <dgm:spPr/>
    </dgm:pt>
    <dgm:pt modelId="{CEAE13CB-FB5F-4539-B82A-3376311B8F58}" type="pres">
      <dgm:prSet presAssocID="{997A325B-3602-4A1A-BA2B-353E6594CB60}" presName="linNode" presStyleCnt="0"/>
      <dgm:spPr/>
    </dgm:pt>
    <dgm:pt modelId="{CA5BF223-69AA-4D49-89A9-817A2CAD1074}" type="pres">
      <dgm:prSet presAssocID="{997A325B-3602-4A1A-BA2B-353E6594CB60}" presName="parentText" presStyleLbl="node1" presStyleIdx="1" presStyleCnt="4">
        <dgm:presLayoutVars>
          <dgm:chMax val="1"/>
          <dgm:bulletEnabled val="1"/>
        </dgm:presLayoutVars>
      </dgm:prSet>
      <dgm:spPr/>
    </dgm:pt>
    <dgm:pt modelId="{99B789B2-20CF-47B0-BBF9-26AA7A42DB61}" type="pres">
      <dgm:prSet presAssocID="{997A325B-3602-4A1A-BA2B-353E6594CB60}" presName="descendantText" presStyleLbl="alignAccFollowNode1" presStyleIdx="1" presStyleCnt="4">
        <dgm:presLayoutVars>
          <dgm:bulletEnabled val="1"/>
        </dgm:presLayoutVars>
      </dgm:prSet>
      <dgm:spPr/>
    </dgm:pt>
    <dgm:pt modelId="{48D1E2E9-F6C9-4556-9518-DA7786049C0E}" type="pres">
      <dgm:prSet presAssocID="{7A74B809-653C-42DE-A846-D3FF11352843}" presName="sp" presStyleCnt="0"/>
      <dgm:spPr/>
    </dgm:pt>
    <dgm:pt modelId="{F275A465-AE05-4324-B615-7A93835AEE4C}" type="pres">
      <dgm:prSet presAssocID="{C24387F8-78C8-4088-AAF9-0045AA15E11C}" presName="linNode" presStyleCnt="0"/>
      <dgm:spPr/>
    </dgm:pt>
    <dgm:pt modelId="{B05CE2E4-1449-4507-9CE8-E2450348F356}" type="pres">
      <dgm:prSet presAssocID="{C24387F8-78C8-4088-AAF9-0045AA15E11C}" presName="parentText" presStyleLbl="node1" presStyleIdx="2" presStyleCnt="4">
        <dgm:presLayoutVars>
          <dgm:chMax val="1"/>
          <dgm:bulletEnabled val="1"/>
        </dgm:presLayoutVars>
      </dgm:prSet>
      <dgm:spPr/>
    </dgm:pt>
    <dgm:pt modelId="{D5729202-E7FB-4227-B1ED-9A6A868B9AD9}" type="pres">
      <dgm:prSet presAssocID="{C24387F8-78C8-4088-AAF9-0045AA15E11C}" presName="descendantText" presStyleLbl="alignAccFollowNode1" presStyleIdx="2" presStyleCnt="4">
        <dgm:presLayoutVars>
          <dgm:bulletEnabled val="1"/>
        </dgm:presLayoutVars>
      </dgm:prSet>
      <dgm:spPr/>
    </dgm:pt>
    <dgm:pt modelId="{2DB1444B-53A2-4D01-A561-A322C42867B5}" type="pres">
      <dgm:prSet presAssocID="{99C8BF4F-3D95-4969-A74A-83F9BD5B995E}" presName="sp" presStyleCnt="0"/>
      <dgm:spPr/>
    </dgm:pt>
    <dgm:pt modelId="{4E826B80-0A82-432A-B9BB-0F1F4238379A}" type="pres">
      <dgm:prSet presAssocID="{81863EA6-AF2F-46C3-967B-ECD4976AB7BD}" presName="linNode" presStyleCnt="0"/>
      <dgm:spPr/>
    </dgm:pt>
    <dgm:pt modelId="{1FB88198-ECA0-4964-ABC2-BA8B1E516072}" type="pres">
      <dgm:prSet presAssocID="{81863EA6-AF2F-46C3-967B-ECD4976AB7BD}" presName="parentText" presStyleLbl="node1" presStyleIdx="3" presStyleCnt="4">
        <dgm:presLayoutVars>
          <dgm:chMax val="1"/>
          <dgm:bulletEnabled val="1"/>
        </dgm:presLayoutVars>
      </dgm:prSet>
      <dgm:spPr/>
    </dgm:pt>
    <dgm:pt modelId="{2C48FC26-B76C-461A-9226-4C7326599207}" type="pres">
      <dgm:prSet presAssocID="{81863EA6-AF2F-46C3-967B-ECD4976AB7BD}" presName="descendantText" presStyleLbl="alignAccFollowNode1" presStyleIdx="3" presStyleCnt="4">
        <dgm:presLayoutVars>
          <dgm:bulletEnabled val="1"/>
        </dgm:presLayoutVars>
      </dgm:prSet>
      <dgm:spPr/>
    </dgm:pt>
  </dgm:ptLst>
  <dgm:cxnLst>
    <dgm:cxn modelId="{5E8E3D04-3346-4131-887A-0B9E2DFCB1D4}" srcId="{6DDAA72D-6645-49DB-BC7B-45A3DCC57CA6}" destId="{C24387F8-78C8-4088-AAF9-0045AA15E11C}" srcOrd="2" destOrd="0" parTransId="{09CE350D-6379-48E5-BF33-0B51F4E99955}" sibTransId="{99C8BF4F-3D95-4969-A74A-83F9BD5B995E}"/>
    <dgm:cxn modelId="{0CF55C09-3682-4A3F-BC7F-ADB9D94A29EC}" srcId="{997A325B-3602-4A1A-BA2B-353E6594CB60}" destId="{231160D2-631E-4262-B939-CCE2715D5C3F}" srcOrd="0" destOrd="0" parTransId="{07AEC115-0740-419B-9C31-F68213A5FACB}" sibTransId="{1956A156-3432-45A3-BE0F-C59CCD4D38F3}"/>
    <dgm:cxn modelId="{9C30B710-0916-4888-A311-159E73BBD833}" type="presOf" srcId="{231160D2-631E-4262-B939-CCE2715D5C3F}" destId="{99B789B2-20CF-47B0-BBF9-26AA7A42DB61}" srcOrd="0" destOrd="0" presId="urn:microsoft.com/office/officeart/2005/8/layout/vList5"/>
    <dgm:cxn modelId="{15901019-3C78-460E-BE13-407A95994F87}" type="presOf" srcId="{C24387F8-78C8-4088-AAF9-0045AA15E11C}" destId="{B05CE2E4-1449-4507-9CE8-E2450348F356}" srcOrd="0" destOrd="0" presId="urn:microsoft.com/office/officeart/2005/8/layout/vList5"/>
    <dgm:cxn modelId="{6CAA9F2C-712F-4419-ADB3-C87C7AFC89F3}" srcId="{B48E0710-2136-4382-89F3-C70C49DD7C15}" destId="{6ECE52D4-CBE0-45C0-8796-6C469AFFDF5D}" srcOrd="0" destOrd="0" parTransId="{891AB606-F643-4587-BEBB-143D8A64136D}" sibTransId="{7CA95BFE-E89D-4A6D-B251-4A7FAA028306}"/>
    <dgm:cxn modelId="{1F08B02C-9221-42D5-8D22-37208C6A47C8}" type="presOf" srcId="{6ECE52D4-CBE0-45C0-8796-6C469AFFDF5D}" destId="{4C56390C-353F-4F53-949C-A301CDBB21DA}" srcOrd="0" destOrd="0" presId="urn:microsoft.com/office/officeart/2005/8/layout/vList5"/>
    <dgm:cxn modelId="{CC5AD22E-1C43-4C9F-B0A4-6ED5361248ED}" type="presOf" srcId="{5A6286BB-4E83-487B-9C9B-EE85830073A2}" destId="{D5729202-E7FB-4227-B1ED-9A6A868B9AD9}" srcOrd="0" destOrd="0" presId="urn:microsoft.com/office/officeart/2005/8/layout/vList5"/>
    <dgm:cxn modelId="{2CF1EC34-F7FA-45B5-8262-CF5636A00478}" srcId="{6DDAA72D-6645-49DB-BC7B-45A3DCC57CA6}" destId="{B48E0710-2136-4382-89F3-C70C49DD7C15}" srcOrd="0" destOrd="0" parTransId="{7DC0FEDC-1684-4823-9531-099D248E5347}" sibTransId="{6F386BC6-1277-4497-A3B7-CE33E77DDDCC}"/>
    <dgm:cxn modelId="{60952A5D-13BC-46ED-8303-363E2A3F268F}" srcId="{81863EA6-AF2F-46C3-967B-ECD4976AB7BD}" destId="{7DCA268D-E3A8-4C0F-A841-663C62F7E5AA}" srcOrd="0" destOrd="0" parTransId="{EBC04913-4E71-44FA-9E7B-ACBF6D1AC765}" sibTransId="{A7E31EED-242D-402E-923E-235E93734F95}"/>
    <dgm:cxn modelId="{0117666E-AB78-4629-8E4E-C0F37BF6CB92}" srcId="{6DDAA72D-6645-49DB-BC7B-45A3DCC57CA6}" destId="{997A325B-3602-4A1A-BA2B-353E6594CB60}" srcOrd="1" destOrd="0" parTransId="{9A50AB5F-D841-47E2-B6BA-1A14721BA373}" sibTransId="{7A74B809-653C-42DE-A846-D3FF11352843}"/>
    <dgm:cxn modelId="{C3C11851-8FD6-45CE-8865-A7D4FDB973A4}" srcId="{C24387F8-78C8-4088-AAF9-0045AA15E11C}" destId="{5A6286BB-4E83-487B-9C9B-EE85830073A2}" srcOrd="0" destOrd="0" parTransId="{C9550CDB-7F91-4792-91B0-70554025E357}" sibTransId="{A554BBBE-BE92-44E4-B4F2-5326337BF5E3}"/>
    <dgm:cxn modelId="{768F2284-22F0-4DE7-9AE9-BFB5CAAD06C0}" type="presOf" srcId="{81863EA6-AF2F-46C3-967B-ECD4976AB7BD}" destId="{1FB88198-ECA0-4964-ABC2-BA8B1E516072}" srcOrd="0" destOrd="0" presId="urn:microsoft.com/office/officeart/2005/8/layout/vList5"/>
    <dgm:cxn modelId="{849A8086-FC5F-49DA-851C-80292B16AEB5}" srcId="{6DDAA72D-6645-49DB-BC7B-45A3DCC57CA6}" destId="{81863EA6-AF2F-46C3-967B-ECD4976AB7BD}" srcOrd="3" destOrd="0" parTransId="{1CE4757D-B1E5-4ECA-9F1E-86A5DEF3B38F}" sibTransId="{ACC3543C-BABC-4EBA-8F78-ECDD1A6AED86}"/>
    <dgm:cxn modelId="{7019359B-4568-4185-A6D3-ED5152C25AC7}" type="presOf" srcId="{7DCA268D-E3A8-4C0F-A841-663C62F7E5AA}" destId="{2C48FC26-B76C-461A-9226-4C7326599207}" srcOrd="0" destOrd="0" presId="urn:microsoft.com/office/officeart/2005/8/layout/vList5"/>
    <dgm:cxn modelId="{BB2BCB9D-D612-4056-AAA2-D0A479326565}" type="presOf" srcId="{B48E0710-2136-4382-89F3-C70C49DD7C15}" destId="{595E2F09-594B-44CA-B239-E845707B3D52}" srcOrd="0" destOrd="0" presId="urn:microsoft.com/office/officeart/2005/8/layout/vList5"/>
    <dgm:cxn modelId="{6CD640B0-30B2-4625-BF2E-CA62080615DF}" type="presOf" srcId="{997A325B-3602-4A1A-BA2B-353E6594CB60}" destId="{CA5BF223-69AA-4D49-89A9-817A2CAD1074}" srcOrd="0" destOrd="0" presId="urn:microsoft.com/office/officeart/2005/8/layout/vList5"/>
    <dgm:cxn modelId="{CD290CB2-4582-4C08-AFD2-A8C6AD4CD2C7}" type="presOf" srcId="{6DDAA72D-6645-49DB-BC7B-45A3DCC57CA6}" destId="{80DA689A-F4C3-428B-89B4-FAC2F6590660}" srcOrd="0" destOrd="0" presId="urn:microsoft.com/office/officeart/2005/8/layout/vList5"/>
    <dgm:cxn modelId="{98526C2C-2840-4896-9405-A604F248B493}" type="presParOf" srcId="{80DA689A-F4C3-428B-89B4-FAC2F6590660}" destId="{8831D294-23EE-4395-AC0D-43C8FD95281B}" srcOrd="0" destOrd="0" presId="urn:microsoft.com/office/officeart/2005/8/layout/vList5"/>
    <dgm:cxn modelId="{6FF52150-FD69-4965-9776-C6E318B712F1}" type="presParOf" srcId="{8831D294-23EE-4395-AC0D-43C8FD95281B}" destId="{595E2F09-594B-44CA-B239-E845707B3D52}" srcOrd="0" destOrd="0" presId="urn:microsoft.com/office/officeart/2005/8/layout/vList5"/>
    <dgm:cxn modelId="{293DD529-7DC3-4844-9A3F-102A2EC26A33}" type="presParOf" srcId="{8831D294-23EE-4395-AC0D-43C8FD95281B}" destId="{4C56390C-353F-4F53-949C-A301CDBB21DA}" srcOrd="1" destOrd="0" presId="urn:microsoft.com/office/officeart/2005/8/layout/vList5"/>
    <dgm:cxn modelId="{FFE6929C-EBCF-4F62-A48E-0B222DCBAC7A}" type="presParOf" srcId="{80DA689A-F4C3-428B-89B4-FAC2F6590660}" destId="{F577F54C-E101-4952-9D9B-B3CEF2BDDD19}" srcOrd="1" destOrd="0" presId="urn:microsoft.com/office/officeart/2005/8/layout/vList5"/>
    <dgm:cxn modelId="{07EA5F1D-F1BE-44EB-80B3-72A1E08F3349}" type="presParOf" srcId="{80DA689A-F4C3-428B-89B4-FAC2F6590660}" destId="{CEAE13CB-FB5F-4539-B82A-3376311B8F58}" srcOrd="2" destOrd="0" presId="urn:microsoft.com/office/officeart/2005/8/layout/vList5"/>
    <dgm:cxn modelId="{3A7BB77D-57CE-4125-A028-C38A5BECC10B}" type="presParOf" srcId="{CEAE13CB-FB5F-4539-B82A-3376311B8F58}" destId="{CA5BF223-69AA-4D49-89A9-817A2CAD1074}" srcOrd="0" destOrd="0" presId="urn:microsoft.com/office/officeart/2005/8/layout/vList5"/>
    <dgm:cxn modelId="{3C663828-6240-4431-B39D-356AA85E078D}" type="presParOf" srcId="{CEAE13CB-FB5F-4539-B82A-3376311B8F58}" destId="{99B789B2-20CF-47B0-BBF9-26AA7A42DB61}" srcOrd="1" destOrd="0" presId="urn:microsoft.com/office/officeart/2005/8/layout/vList5"/>
    <dgm:cxn modelId="{AF4A7D9F-39F7-4931-90E9-E09A41B0659D}" type="presParOf" srcId="{80DA689A-F4C3-428B-89B4-FAC2F6590660}" destId="{48D1E2E9-F6C9-4556-9518-DA7786049C0E}" srcOrd="3" destOrd="0" presId="urn:microsoft.com/office/officeart/2005/8/layout/vList5"/>
    <dgm:cxn modelId="{A861FACB-2C32-4818-B9E8-02C2A1F0B14E}" type="presParOf" srcId="{80DA689A-F4C3-428B-89B4-FAC2F6590660}" destId="{F275A465-AE05-4324-B615-7A93835AEE4C}" srcOrd="4" destOrd="0" presId="urn:microsoft.com/office/officeart/2005/8/layout/vList5"/>
    <dgm:cxn modelId="{A03E2695-7299-4C19-8BE3-1C82EA65F546}" type="presParOf" srcId="{F275A465-AE05-4324-B615-7A93835AEE4C}" destId="{B05CE2E4-1449-4507-9CE8-E2450348F356}" srcOrd="0" destOrd="0" presId="urn:microsoft.com/office/officeart/2005/8/layout/vList5"/>
    <dgm:cxn modelId="{D33E527F-98F0-4259-BC4D-B73CD5484D47}" type="presParOf" srcId="{F275A465-AE05-4324-B615-7A93835AEE4C}" destId="{D5729202-E7FB-4227-B1ED-9A6A868B9AD9}" srcOrd="1" destOrd="0" presId="urn:microsoft.com/office/officeart/2005/8/layout/vList5"/>
    <dgm:cxn modelId="{0F78D307-3472-44E3-BF8A-FEC52458DC70}" type="presParOf" srcId="{80DA689A-F4C3-428B-89B4-FAC2F6590660}" destId="{2DB1444B-53A2-4D01-A561-A322C42867B5}" srcOrd="5" destOrd="0" presId="urn:microsoft.com/office/officeart/2005/8/layout/vList5"/>
    <dgm:cxn modelId="{09970982-6CB7-4336-9724-CFAF961BFBF5}" type="presParOf" srcId="{80DA689A-F4C3-428B-89B4-FAC2F6590660}" destId="{4E826B80-0A82-432A-B9BB-0F1F4238379A}" srcOrd="6" destOrd="0" presId="urn:microsoft.com/office/officeart/2005/8/layout/vList5"/>
    <dgm:cxn modelId="{A13607D1-0786-4FB6-B0EF-86F9803D5761}" type="presParOf" srcId="{4E826B80-0A82-432A-B9BB-0F1F4238379A}" destId="{1FB88198-ECA0-4964-ABC2-BA8B1E516072}" srcOrd="0" destOrd="0" presId="urn:microsoft.com/office/officeart/2005/8/layout/vList5"/>
    <dgm:cxn modelId="{22FA057E-9191-4D9F-9708-0AF3D4FDD8B0}" type="presParOf" srcId="{4E826B80-0A82-432A-B9BB-0F1F4238379A}" destId="{2C48FC26-B76C-461A-9226-4C732659920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A34A65-6EC5-41EC-812D-E93CFD339B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C11985B6-5B7C-49D0-82C1-12717F8A3F6C}">
      <dgm:prSet/>
      <dgm:spPr/>
      <dgm:t>
        <a:bodyPr/>
        <a:lstStyle/>
        <a:p>
          <a:r>
            <a:rPr lang="de-DE"/>
            <a:t>Sensibler und verantwortungsvoller Umgang mit geschützten Patientendaten</a:t>
          </a:r>
        </a:p>
      </dgm:t>
    </dgm:pt>
    <dgm:pt modelId="{1956026F-BA95-4966-9E81-34CFCBF6D485}" type="parTrans" cxnId="{AF584AC1-B9BC-4338-88EE-26038DDDD18E}">
      <dgm:prSet/>
      <dgm:spPr/>
      <dgm:t>
        <a:bodyPr/>
        <a:lstStyle/>
        <a:p>
          <a:endParaRPr lang="de-DE"/>
        </a:p>
      </dgm:t>
    </dgm:pt>
    <dgm:pt modelId="{D1F55714-BCEA-414C-A503-E8A19A9487CD}" type="sibTrans" cxnId="{AF584AC1-B9BC-4338-88EE-26038DDDD18E}">
      <dgm:prSet/>
      <dgm:spPr/>
      <dgm:t>
        <a:bodyPr/>
        <a:lstStyle/>
        <a:p>
          <a:endParaRPr lang="de-DE"/>
        </a:p>
      </dgm:t>
    </dgm:pt>
    <dgm:pt modelId="{65D26E10-9C5A-49F4-B1AB-9E7BB31F1588}">
      <dgm:prSet/>
      <dgm:spPr/>
      <dgm:t>
        <a:bodyPr/>
        <a:lstStyle/>
        <a:p>
          <a:r>
            <a:rPr lang="de-DE"/>
            <a:t>Es sind die gesetzlichen Regelungen und internen Datenschutzrichtlinien zu beachten</a:t>
          </a:r>
        </a:p>
      </dgm:t>
    </dgm:pt>
    <dgm:pt modelId="{39C822E9-9914-4991-8DCA-EDBD2900E36E}" type="parTrans" cxnId="{0A495557-8C12-4EC0-84A2-4ADFEF141BB8}">
      <dgm:prSet/>
      <dgm:spPr/>
      <dgm:t>
        <a:bodyPr/>
        <a:lstStyle/>
        <a:p>
          <a:endParaRPr lang="de-DE"/>
        </a:p>
      </dgm:t>
    </dgm:pt>
    <dgm:pt modelId="{75F66789-CF97-4755-A2F2-17E6FFB3AAAA}" type="sibTrans" cxnId="{0A495557-8C12-4EC0-84A2-4ADFEF141BB8}">
      <dgm:prSet/>
      <dgm:spPr/>
      <dgm:t>
        <a:bodyPr/>
        <a:lstStyle/>
        <a:p>
          <a:endParaRPr lang="de-DE"/>
        </a:p>
      </dgm:t>
    </dgm:pt>
    <dgm:pt modelId="{EC41E97E-5997-4D2A-8119-DA9B7873FBF2}">
      <dgm:prSet/>
      <dgm:spPr/>
      <dgm:t>
        <a:bodyPr/>
        <a:lstStyle/>
        <a:p>
          <a:r>
            <a:rPr lang="de-DE"/>
            <a:t>Einsatz eines Viren-Scanners vor dem Öffnen von Dateianhängen – diese können grundsätzlich auch Schadsoftware enthalten</a:t>
          </a:r>
        </a:p>
      </dgm:t>
    </dgm:pt>
    <dgm:pt modelId="{C86BBAD3-D820-41FF-8BCE-360A7A3F95C8}" type="parTrans" cxnId="{50AB069D-FFA4-49C6-9238-ED367F3D1FE0}">
      <dgm:prSet/>
      <dgm:spPr/>
      <dgm:t>
        <a:bodyPr/>
        <a:lstStyle/>
        <a:p>
          <a:endParaRPr lang="de-DE"/>
        </a:p>
      </dgm:t>
    </dgm:pt>
    <dgm:pt modelId="{88750B43-B88B-42B3-8A00-2C147E86C95C}" type="sibTrans" cxnId="{50AB069D-FFA4-49C6-9238-ED367F3D1FE0}">
      <dgm:prSet/>
      <dgm:spPr/>
      <dgm:t>
        <a:bodyPr/>
        <a:lstStyle/>
        <a:p>
          <a:endParaRPr lang="de-DE"/>
        </a:p>
      </dgm:t>
    </dgm:pt>
    <dgm:pt modelId="{B7CA5B50-2269-4B51-814E-BA0C1E8E0264}" type="pres">
      <dgm:prSet presAssocID="{AEA34A65-6EC5-41EC-812D-E93CFD339BD6}" presName="linear" presStyleCnt="0">
        <dgm:presLayoutVars>
          <dgm:animLvl val="lvl"/>
          <dgm:resizeHandles val="exact"/>
        </dgm:presLayoutVars>
      </dgm:prSet>
      <dgm:spPr/>
    </dgm:pt>
    <dgm:pt modelId="{4180D258-DDF8-4552-BB38-BD8D5BAD0E35}" type="pres">
      <dgm:prSet presAssocID="{C11985B6-5B7C-49D0-82C1-12717F8A3F6C}" presName="parentText" presStyleLbl="node1" presStyleIdx="0" presStyleCnt="3">
        <dgm:presLayoutVars>
          <dgm:chMax val="0"/>
          <dgm:bulletEnabled val="1"/>
        </dgm:presLayoutVars>
      </dgm:prSet>
      <dgm:spPr/>
    </dgm:pt>
    <dgm:pt modelId="{269E6B48-9B8F-48F5-ABCC-887713E1B7A8}" type="pres">
      <dgm:prSet presAssocID="{D1F55714-BCEA-414C-A503-E8A19A9487CD}" presName="spacer" presStyleCnt="0"/>
      <dgm:spPr/>
    </dgm:pt>
    <dgm:pt modelId="{B66D4C9B-39C0-4270-A552-DA9EC4C36265}" type="pres">
      <dgm:prSet presAssocID="{65D26E10-9C5A-49F4-B1AB-9E7BB31F1588}" presName="parentText" presStyleLbl="node1" presStyleIdx="1" presStyleCnt="3">
        <dgm:presLayoutVars>
          <dgm:chMax val="0"/>
          <dgm:bulletEnabled val="1"/>
        </dgm:presLayoutVars>
      </dgm:prSet>
      <dgm:spPr/>
    </dgm:pt>
    <dgm:pt modelId="{58C85D34-8F58-4FCD-BA88-A5206672EF5F}" type="pres">
      <dgm:prSet presAssocID="{75F66789-CF97-4755-A2F2-17E6FFB3AAAA}" presName="spacer" presStyleCnt="0"/>
      <dgm:spPr/>
    </dgm:pt>
    <dgm:pt modelId="{C913C306-3A2E-4B77-A44A-8F0313AAA77D}" type="pres">
      <dgm:prSet presAssocID="{EC41E97E-5997-4D2A-8119-DA9B7873FBF2}" presName="parentText" presStyleLbl="node1" presStyleIdx="2" presStyleCnt="3">
        <dgm:presLayoutVars>
          <dgm:chMax val="0"/>
          <dgm:bulletEnabled val="1"/>
        </dgm:presLayoutVars>
      </dgm:prSet>
      <dgm:spPr/>
    </dgm:pt>
  </dgm:ptLst>
  <dgm:cxnLst>
    <dgm:cxn modelId="{5A29BC2C-38D4-415F-A0FA-C80319C4730D}" type="presOf" srcId="{AEA34A65-6EC5-41EC-812D-E93CFD339BD6}" destId="{B7CA5B50-2269-4B51-814E-BA0C1E8E0264}" srcOrd="0" destOrd="0" presId="urn:microsoft.com/office/officeart/2005/8/layout/vList2"/>
    <dgm:cxn modelId="{83DFDC3F-49B6-49AA-BD2C-1755E5D0D284}" type="presOf" srcId="{65D26E10-9C5A-49F4-B1AB-9E7BB31F1588}" destId="{B66D4C9B-39C0-4270-A552-DA9EC4C36265}" srcOrd="0" destOrd="0" presId="urn:microsoft.com/office/officeart/2005/8/layout/vList2"/>
    <dgm:cxn modelId="{0A495557-8C12-4EC0-84A2-4ADFEF141BB8}" srcId="{AEA34A65-6EC5-41EC-812D-E93CFD339BD6}" destId="{65D26E10-9C5A-49F4-B1AB-9E7BB31F1588}" srcOrd="1" destOrd="0" parTransId="{39C822E9-9914-4991-8DCA-EDBD2900E36E}" sibTransId="{75F66789-CF97-4755-A2F2-17E6FFB3AAAA}"/>
    <dgm:cxn modelId="{50AB069D-FFA4-49C6-9238-ED367F3D1FE0}" srcId="{AEA34A65-6EC5-41EC-812D-E93CFD339BD6}" destId="{EC41E97E-5997-4D2A-8119-DA9B7873FBF2}" srcOrd="2" destOrd="0" parTransId="{C86BBAD3-D820-41FF-8BCE-360A7A3F95C8}" sibTransId="{88750B43-B88B-42B3-8A00-2C147E86C95C}"/>
    <dgm:cxn modelId="{3BA144A9-942B-472B-A81F-1FEBD5044116}" type="presOf" srcId="{EC41E97E-5997-4D2A-8119-DA9B7873FBF2}" destId="{C913C306-3A2E-4B77-A44A-8F0313AAA77D}" srcOrd="0" destOrd="0" presId="urn:microsoft.com/office/officeart/2005/8/layout/vList2"/>
    <dgm:cxn modelId="{AF584AC1-B9BC-4338-88EE-26038DDDD18E}" srcId="{AEA34A65-6EC5-41EC-812D-E93CFD339BD6}" destId="{C11985B6-5B7C-49D0-82C1-12717F8A3F6C}" srcOrd="0" destOrd="0" parTransId="{1956026F-BA95-4966-9E81-34CFCBF6D485}" sibTransId="{D1F55714-BCEA-414C-A503-E8A19A9487CD}"/>
    <dgm:cxn modelId="{65C7C6D2-0D33-47A8-B877-56393589C233}" type="presOf" srcId="{C11985B6-5B7C-49D0-82C1-12717F8A3F6C}" destId="{4180D258-DDF8-4552-BB38-BD8D5BAD0E35}" srcOrd="0" destOrd="0" presId="urn:microsoft.com/office/officeart/2005/8/layout/vList2"/>
    <dgm:cxn modelId="{5321D163-407B-4634-8DBF-75AE146C7A1E}" type="presParOf" srcId="{B7CA5B50-2269-4B51-814E-BA0C1E8E0264}" destId="{4180D258-DDF8-4552-BB38-BD8D5BAD0E35}" srcOrd="0" destOrd="0" presId="urn:microsoft.com/office/officeart/2005/8/layout/vList2"/>
    <dgm:cxn modelId="{79D1EA07-BE45-4D9E-B3E5-6158817E842E}" type="presParOf" srcId="{B7CA5B50-2269-4B51-814E-BA0C1E8E0264}" destId="{269E6B48-9B8F-48F5-ABCC-887713E1B7A8}" srcOrd="1" destOrd="0" presId="urn:microsoft.com/office/officeart/2005/8/layout/vList2"/>
    <dgm:cxn modelId="{F109AFC1-7B56-48C8-ADC5-40A5FC2E68C0}" type="presParOf" srcId="{B7CA5B50-2269-4B51-814E-BA0C1E8E0264}" destId="{B66D4C9B-39C0-4270-A552-DA9EC4C36265}" srcOrd="2" destOrd="0" presId="urn:microsoft.com/office/officeart/2005/8/layout/vList2"/>
    <dgm:cxn modelId="{858A53CA-8B30-4604-A9A7-206F7849EB25}" type="presParOf" srcId="{B7CA5B50-2269-4B51-814E-BA0C1E8E0264}" destId="{58C85D34-8F58-4FCD-BA88-A5206672EF5F}" srcOrd="3" destOrd="0" presId="urn:microsoft.com/office/officeart/2005/8/layout/vList2"/>
    <dgm:cxn modelId="{9F1AC127-FDDD-457D-9A80-088AC14AE35E}" type="presParOf" srcId="{B7CA5B50-2269-4B51-814E-BA0C1E8E0264}" destId="{C913C306-3A2E-4B77-A44A-8F0313AAA77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EA78B26-6D23-4BF2-A52A-C34E56760A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851C05F9-7BC8-4613-9389-96B4F3B2168F}">
      <dgm:prSet/>
      <dgm:spPr/>
      <dgm:t>
        <a:bodyPr/>
        <a:lstStyle/>
        <a:p>
          <a:r>
            <a:rPr lang="de-DE"/>
            <a:t>1. Prüfung ob eine Störung der Internetverbindung vorliegt</a:t>
          </a:r>
        </a:p>
      </dgm:t>
    </dgm:pt>
    <dgm:pt modelId="{2F09E11A-E8A4-4BFA-AF33-8C72A1F405BE}" type="parTrans" cxnId="{98B05ABC-6B74-42B5-8EC6-6DDA3A5B6E7E}">
      <dgm:prSet/>
      <dgm:spPr/>
      <dgm:t>
        <a:bodyPr/>
        <a:lstStyle/>
        <a:p>
          <a:endParaRPr lang="de-DE"/>
        </a:p>
      </dgm:t>
    </dgm:pt>
    <dgm:pt modelId="{A801D9BB-7442-4253-9B33-28AF517AE0E9}" type="sibTrans" cxnId="{98B05ABC-6B74-42B5-8EC6-6DDA3A5B6E7E}">
      <dgm:prSet/>
      <dgm:spPr/>
      <dgm:t>
        <a:bodyPr/>
        <a:lstStyle/>
        <a:p>
          <a:endParaRPr lang="de-DE"/>
        </a:p>
      </dgm:t>
    </dgm:pt>
    <dgm:pt modelId="{0F7E0BD3-EA12-475E-B09E-3879C9A98550}">
      <dgm:prSet/>
      <dgm:spPr/>
      <dgm:t>
        <a:bodyPr/>
        <a:lstStyle/>
        <a:p>
          <a:r>
            <a:rPr lang="de-DE"/>
            <a:t>3. Prüfung ob eine Störung der Telematikinfrastruktur vorliegt</a:t>
          </a:r>
        </a:p>
      </dgm:t>
    </dgm:pt>
    <dgm:pt modelId="{124A8AB1-C7BA-43AE-BB6C-544D36F98596}" type="parTrans" cxnId="{274EBA24-625E-4972-AE38-2AE9B8DED344}">
      <dgm:prSet/>
      <dgm:spPr/>
      <dgm:t>
        <a:bodyPr/>
        <a:lstStyle/>
        <a:p>
          <a:endParaRPr lang="de-DE"/>
        </a:p>
      </dgm:t>
    </dgm:pt>
    <dgm:pt modelId="{25A15F12-EFD2-4E10-8618-9D8B5D1D091A}" type="sibTrans" cxnId="{274EBA24-625E-4972-AE38-2AE9B8DED344}">
      <dgm:prSet/>
      <dgm:spPr/>
      <dgm:t>
        <a:bodyPr/>
        <a:lstStyle/>
        <a:p>
          <a:endParaRPr lang="de-DE"/>
        </a:p>
      </dgm:t>
    </dgm:pt>
    <dgm:pt modelId="{90BF89E5-A363-473C-9C6A-BB6B5467A2BE}">
      <dgm:prSet/>
      <dgm:spPr/>
      <dgm:t>
        <a:bodyPr/>
        <a:lstStyle/>
        <a:p>
          <a:r>
            <a:rPr lang="de-DE"/>
            <a:t>4. Neustart der Software bzw. des Computers </a:t>
          </a:r>
        </a:p>
      </dgm:t>
    </dgm:pt>
    <dgm:pt modelId="{1105B1D6-14D5-4675-89D9-D97ABBD94AE0}" type="parTrans" cxnId="{FA475497-5E46-478E-8546-76C7F9D6A4C9}">
      <dgm:prSet/>
      <dgm:spPr/>
      <dgm:t>
        <a:bodyPr/>
        <a:lstStyle/>
        <a:p>
          <a:endParaRPr lang="de-DE"/>
        </a:p>
      </dgm:t>
    </dgm:pt>
    <dgm:pt modelId="{D95CD9F1-B92B-4C31-9A02-512E1A3CFD56}" type="sibTrans" cxnId="{FA475497-5E46-478E-8546-76C7F9D6A4C9}">
      <dgm:prSet/>
      <dgm:spPr/>
      <dgm:t>
        <a:bodyPr/>
        <a:lstStyle/>
        <a:p>
          <a:endParaRPr lang="de-DE"/>
        </a:p>
      </dgm:t>
    </dgm:pt>
    <dgm:pt modelId="{7ACBAC96-6EBE-4FEB-9266-45352F255F26}">
      <dgm:prSet/>
      <dgm:spPr/>
      <dgm:t>
        <a:bodyPr/>
        <a:lstStyle/>
        <a:p>
          <a:r>
            <a:rPr lang="de-DE"/>
            <a:t>5. Information an Ansprechperson:</a:t>
          </a:r>
        </a:p>
      </dgm:t>
    </dgm:pt>
    <dgm:pt modelId="{77B643D2-1EBB-436F-8E56-DB8BCDB096CA}" type="parTrans" cxnId="{81A0C6BB-1652-4D71-B50C-7EF5C86BD3FA}">
      <dgm:prSet/>
      <dgm:spPr/>
      <dgm:t>
        <a:bodyPr/>
        <a:lstStyle/>
        <a:p>
          <a:endParaRPr lang="de-DE"/>
        </a:p>
      </dgm:t>
    </dgm:pt>
    <dgm:pt modelId="{4BC73E98-F71C-4EF1-96D0-FA7093795851}" type="sibTrans" cxnId="{81A0C6BB-1652-4D71-B50C-7EF5C86BD3FA}">
      <dgm:prSet/>
      <dgm:spPr/>
      <dgm:t>
        <a:bodyPr/>
        <a:lstStyle/>
        <a:p>
          <a:endParaRPr lang="de-DE"/>
        </a:p>
      </dgm:t>
    </dgm:pt>
    <dgm:pt modelId="{B2F7FC55-0D40-4ABD-B3B1-266A52648FAE}">
      <dgm:prSet/>
      <dgm:spPr/>
      <dgm:t>
        <a:bodyPr/>
        <a:lstStyle/>
        <a:p>
          <a:r>
            <a:rPr lang="de-DE"/>
            <a:t>6. Nutzung alternativer Kommunikationsmedien:</a:t>
          </a:r>
        </a:p>
      </dgm:t>
    </dgm:pt>
    <dgm:pt modelId="{E77C1F6A-8D0E-4144-97D0-9C9102C7BE9F}" type="parTrans" cxnId="{145BE59F-D1C1-45D9-81BC-CED98F7B1537}">
      <dgm:prSet/>
      <dgm:spPr/>
      <dgm:t>
        <a:bodyPr/>
        <a:lstStyle/>
        <a:p>
          <a:endParaRPr lang="de-DE"/>
        </a:p>
      </dgm:t>
    </dgm:pt>
    <dgm:pt modelId="{6C178E4D-6F09-41EF-81B6-59005C89B354}" type="sibTrans" cxnId="{145BE59F-D1C1-45D9-81BC-CED98F7B1537}">
      <dgm:prSet/>
      <dgm:spPr/>
      <dgm:t>
        <a:bodyPr/>
        <a:lstStyle/>
        <a:p>
          <a:endParaRPr lang="de-DE"/>
        </a:p>
      </dgm:t>
    </dgm:pt>
    <dgm:pt modelId="{65DD3472-371F-421E-BE2D-64F2DF7FAF62}">
      <dgm:prSet/>
      <dgm:spPr/>
      <dgm:t>
        <a:bodyPr/>
        <a:lstStyle/>
        <a:p>
          <a:r>
            <a:rPr lang="de-DE"/>
            <a:t>2. Prüfung ob eine Störung des internen IT-Netzwerks vorliegt</a:t>
          </a:r>
        </a:p>
      </dgm:t>
    </dgm:pt>
    <dgm:pt modelId="{26154590-BBAA-4EF5-B1FE-D67BEF8DA117}" type="parTrans" cxnId="{E084BF06-FC6F-4361-A08C-E07142ED1896}">
      <dgm:prSet/>
      <dgm:spPr/>
      <dgm:t>
        <a:bodyPr/>
        <a:lstStyle/>
        <a:p>
          <a:endParaRPr lang="de-DE"/>
        </a:p>
      </dgm:t>
    </dgm:pt>
    <dgm:pt modelId="{7D8D9C65-7E87-4897-A059-8FFB8E5CC69B}" type="sibTrans" cxnId="{E084BF06-FC6F-4361-A08C-E07142ED1896}">
      <dgm:prSet/>
      <dgm:spPr/>
      <dgm:t>
        <a:bodyPr/>
        <a:lstStyle/>
        <a:p>
          <a:endParaRPr lang="de-DE"/>
        </a:p>
      </dgm:t>
    </dgm:pt>
    <dgm:pt modelId="{59FE4B90-E516-48D9-9CDE-AA1AEBEF5DE9}" type="pres">
      <dgm:prSet presAssocID="{2EA78B26-6D23-4BF2-A52A-C34E56760A85}" presName="linear" presStyleCnt="0">
        <dgm:presLayoutVars>
          <dgm:animLvl val="lvl"/>
          <dgm:resizeHandles val="exact"/>
        </dgm:presLayoutVars>
      </dgm:prSet>
      <dgm:spPr/>
    </dgm:pt>
    <dgm:pt modelId="{04FF7B23-3CCA-4805-B0E7-9EF747BCCFB9}" type="pres">
      <dgm:prSet presAssocID="{851C05F9-7BC8-4613-9389-96B4F3B2168F}" presName="parentText" presStyleLbl="node1" presStyleIdx="0" presStyleCnt="6">
        <dgm:presLayoutVars>
          <dgm:chMax val="0"/>
          <dgm:bulletEnabled val="1"/>
        </dgm:presLayoutVars>
      </dgm:prSet>
      <dgm:spPr/>
    </dgm:pt>
    <dgm:pt modelId="{DA4693F0-061F-4CFA-AA69-A61C337BACA6}" type="pres">
      <dgm:prSet presAssocID="{A801D9BB-7442-4253-9B33-28AF517AE0E9}" presName="spacer" presStyleCnt="0"/>
      <dgm:spPr/>
    </dgm:pt>
    <dgm:pt modelId="{49A69D37-B88F-4F34-9C16-49CF3AAC1BC1}" type="pres">
      <dgm:prSet presAssocID="{65DD3472-371F-421E-BE2D-64F2DF7FAF62}" presName="parentText" presStyleLbl="node1" presStyleIdx="1" presStyleCnt="6">
        <dgm:presLayoutVars>
          <dgm:chMax val="0"/>
          <dgm:bulletEnabled val="1"/>
        </dgm:presLayoutVars>
      </dgm:prSet>
      <dgm:spPr/>
    </dgm:pt>
    <dgm:pt modelId="{1A103233-0857-4774-8B1D-EDC007836BF1}" type="pres">
      <dgm:prSet presAssocID="{7D8D9C65-7E87-4897-A059-8FFB8E5CC69B}" presName="spacer" presStyleCnt="0"/>
      <dgm:spPr/>
    </dgm:pt>
    <dgm:pt modelId="{B1FD768E-8CE6-41FD-BA17-64F4604F6F6C}" type="pres">
      <dgm:prSet presAssocID="{0F7E0BD3-EA12-475E-B09E-3879C9A98550}" presName="parentText" presStyleLbl="node1" presStyleIdx="2" presStyleCnt="6">
        <dgm:presLayoutVars>
          <dgm:chMax val="0"/>
          <dgm:bulletEnabled val="1"/>
        </dgm:presLayoutVars>
      </dgm:prSet>
      <dgm:spPr/>
    </dgm:pt>
    <dgm:pt modelId="{A8604E93-33B7-4B73-9986-3A38A4EE528E}" type="pres">
      <dgm:prSet presAssocID="{25A15F12-EFD2-4E10-8618-9D8B5D1D091A}" presName="spacer" presStyleCnt="0"/>
      <dgm:spPr/>
    </dgm:pt>
    <dgm:pt modelId="{033496BF-27CB-4C72-8096-A50750833ADE}" type="pres">
      <dgm:prSet presAssocID="{90BF89E5-A363-473C-9C6A-BB6B5467A2BE}" presName="parentText" presStyleLbl="node1" presStyleIdx="3" presStyleCnt="6">
        <dgm:presLayoutVars>
          <dgm:chMax val="0"/>
          <dgm:bulletEnabled val="1"/>
        </dgm:presLayoutVars>
      </dgm:prSet>
      <dgm:spPr/>
    </dgm:pt>
    <dgm:pt modelId="{F2844841-7C3D-4DA5-849E-17343C14C7DF}" type="pres">
      <dgm:prSet presAssocID="{D95CD9F1-B92B-4C31-9A02-512E1A3CFD56}" presName="spacer" presStyleCnt="0"/>
      <dgm:spPr/>
    </dgm:pt>
    <dgm:pt modelId="{16206C65-F67B-4E1B-AF7A-752287D8603E}" type="pres">
      <dgm:prSet presAssocID="{7ACBAC96-6EBE-4FEB-9266-45352F255F26}" presName="parentText" presStyleLbl="node1" presStyleIdx="4" presStyleCnt="6">
        <dgm:presLayoutVars>
          <dgm:chMax val="0"/>
          <dgm:bulletEnabled val="1"/>
        </dgm:presLayoutVars>
      </dgm:prSet>
      <dgm:spPr/>
    </dgm:pt>
    <dgm:pt modelId="{58906267-D8ED-4F47-AC67-B9BF3CE909BB}" type="pres">
      <dgm:prSet presAssocID="{4BC73E98-F71C-4EF1-96D0-FA7093795851}" presName="spacer" presStyleCnt="0"/>
      <dgm:spPr/>
    </dgm:pt>
    <dgm:pt modelId="{C879DDFD-0F60-495B-8BD2-490673EEF5A6}" type="pres">
      <dgm:prSet presAssocID="{B2F7FC55-0D40-4ABD-B3B1-266A52648FAE}" presName="parentText" presStyleLbl="node1" presStyleIdx="5" presStyleCnt="6">
        <dgm:presLayoutVars>
          <dgm:chMax val="0"/>
          <dgm:bulletEnabled val="1"/>
        </dgm:presLayoutVars>
      </dgm:prSet>
      <dgm:spPr/>
    </dgm:pt>
  </dgm:ptLst>
  <dgm:cxnLst>
    <dgm:cxn modelId="{E084BF06-FC6F-4361-A08C-E07142ED1896}" srcId="{2EA78B26-6D23-4BF2-A52A-C34E56760A85}" destId="{65DD3472-371F-421E-BE2D-64F2DF7FAF62}" srcOrd="1" destOrd="0" parTransId="{26154590-BBAA-4EF5-B1FE-D67BEF8DA117}" sibTransId="{7D8D9C65-7E87-4897-A059-8FFB8E5CC69B}"/>
    <dgm:cxn modelId="{1D6FE516-DF54-46EB-B884-D7CEF9E0B54A}" type="presOf" srcId="{7ACBAC96-6EBE-4FEB-9266-45352F255F26}" destId="{16206C65-F67B-4E1B-AF7A-752287D8603E}" srcOrd="0" destOrd="0" presId="urn:microsoft.com/office/officeart/2005/8/layout/vList2"/>
    <dgm:cxn modelId="{274EBA24-625E-4972-AE38-2AE9B8DED344}" srcId="{2EA78B26-6D23-4BF2-A52A-C34E56760A85}" destId="{0F7E0BD3-EA12-475E-B09E-3879C9A98550}" srcOrd="2" destOrd="0" parTransId="{124A8AB1-C7BA-43AE-BB6C-544D36F98596}" sibTransId="{25A15F12-EFD2-4E10-8618-9D8B5D1D091A}"/>
    <dgm:cxn modelId="{015A7E63-8892-4633-9083-DDC36D8965DA}" type="presOf" srcId="{2EA78B26-6D23-4BF2-A52A-C34E56760A85}" destId="{59FE4B90-E516-48D9-9CDE-AA1AEBEF5DE9}" srcOrd="0" destOrd="0" presId="urn:microsoft.com/office/officeart/2005/8/layout/vList2"/>
    <dgm:cxn modelId="{614A1B69-D253-4D28-8FF5-D6BD112F9952}" type="presOf" srcId="{851C05F9-7BC8-4613-9389-96B4F3B2168F}" destId="{04FF7B23-3CCA-4805-B0E7-9EF747BCCFB9}" srcOrd="0" destOrd="0" presId="urn:microsoft.com/office/officeart/2005/8/layout/vList2"/>
    <dgm:cxn modelId="{551E054C-F289-48F9-9172-0097EDB8FAD5}" type="presOf" srcId="{90BF89E5-A363-473C-9C6A-BB6B5467A2BE}" destId="{033496BF-27CB-4C72-8096-A50750833ADE}" srcOrd="0" destOrd="0" presId="urn:microsoft.com/office/officeart/2005/8/layout/vList2"/>
    <dgm:cxn modelId="{E201FE4C-F069-4702-8F6B-286901DECB4B}" type="presOf" srcId="{0F7E0BD3-EA12-475E-B09E-3879C9A98550}" destId="{B1FD768E-8CE6-41FD-BA17-64F4604F6F6C}" srcOrd="0" destOrd="0" presId="urn:microsoft.com/office/officeart/2005/8/layout/vList2"/>
    <dgm:cxn modelId="{10A2DF7C-1F04-4378-9B88-A4CF480D05BF}" type="presOf" srcId="{B2F7FC55-0D40-4ABD-B3B1-266A52648FAE}" destId="{C879DDFD-0F60-495B-8BD2-490673EEF5A6}" srcOrd="0" destOrd="0" presId="urn:microsoft.com/office/officeart/2005/8/layout/vList2"/>
    <dgm:cxn modelId="{FA475497-5E46-478E-8546-76C7F9D6A4C9}" srcId="{2EA78B26-6D23-4BF2-A52A-C34E56760A85}" destId="{90BF89E5-A363-473C-9C6A-BB6B5467A2BE}" srcOrd="3" destOrd="0" parTransId="{1105B1D6-14D5-4675-89D9-D97ABBD94AE0}" sibTransId="{D95CD9F1-B92B-4C31-9A02-512E1A3CFD56}"/>
    <dgm:cxn modelId="{145BE59F-D1C1-45D9-81BC-CED98F7B1537}" srcId="{2EA78B26-6D23-4BF2-A52A-C34E56760A85}" destId="{B2F7FC55-0D40-4ABD-B3B1-266A52648FAE}" srcOrd="5" destOrd="0" parTransId="{E77C1F6A-8D0E-4144-97D0-9C9102C7BE9F}" sibTransId="{6C178E4D-6F09-41EF-81B6-59005C89B354}"/>
    <dgm:cxn modelId="{81A0C6BB-1652-4D71-B50C-7EF5C86BD3FA}" srcId="{2EA78B26-6D23-4BF2-A52A-C34E56760A85}" destId="{7ACBAC96-6EBE-4FEB-9266-45352F255F26}" srcOrd="4" destOrd="0" parTransId="{77B643D2-1EBB-436F-8E56-DB8BCDB096CA}" sibTransId="{4BC73E98-F71C-4EF1-96D0-FA7093795851}"/>
    <dgm:cxn modelId="{98B05ABC-6B74-42B5-8EC6-6DDA3A5B6E7E}" srcId="{2EA78B26-6D23-4BF2-A52A-C34E56760A85}" destId="{851C05F9-7BC8-4613-9389-96B4F3B2168F}" srcOrd="0" destOrd="0" parTransId="{2F09E11A-E8A4-4BFA-AF33-8C72A1F405BE}" sibTransId="{A801D9BB-7442-4253-9B33-28AF517AE0E9}"/>
    <dgm:cxn modelId="{ADD4AEF1-E217-46B7-8130-6403444D66EF}" type="presOf" srcId="{65DD3472-371F-421E-BE2D-64F2DF7FAF62}" destId="{49A69D37-B88F-4F34-9C16-49CF3AAC1BC1}" srcOrd="0" destOrd="0" presId="urn:microsoft.com/office/officeart/2005/8/layout/vList2"/>
    <dgm:cxn modelId="{B26C8310-EFDF-408F-9063-D045BE6A8011}" type="presParOf" srcId="{59FE4B90-E516-48D9-9CDE-AA1AEBEF5DE9}" destId="{04FF7B23-3CCA-4805-B0E7-9EF747BCCFB9}" srcOrd="0" destOrd="0" presId="urn:microsoft.com/office/officeart/2005/8/layout/vList2"/>
    <dgm:cxn modelId="{45D0E01B-530E-4B94-A6F8-A5F1531BF895}" type="presParOf" srcId="{59FE4B90-E516-48D9-9CDE-AA1AEBEF5DE9}" destId="{DA4693F0-061F-4CFA-AA69-A61C337BACA6}" srcOrd="1" destOrd="0" presId="urn:microsoft.com/office/officeart/2005/8/layout/vList2"/>
    <dgm:cxn modelId="{2EEBC767-2F71-4252-8480-1DDB22840391}" type="presParOf" srcId="{59FE4B90-E516-48D9-9CDE-AA1AEBEF5DE9}" destId="{49A69D37-B88F-4F34-9C16-49CF3AAC1BC1}" srcOrd="2" destOrd="0" presId="urn:microsoft.com/office/officeart/2005/8/layout/vList2"/>
    <dgm:cxn modelId="{54E78F34-388A-44A2-BFEA-964671A76C7E}" type="presParOf" srcId="{59FE4B90-E516-48D9-9CDE-AA1AEBEF5DE9}" destId="{1A103233-0857-4774-8B1D-EDC007836BF1}" srcOrd="3" destOrd="0" presId="urn:microsoft.com/office/officeart/2005/8/layout/vList2"/>
    <dgm:cxn modelId="{989CBFC5-DA7F-4138-8F25-DFEEB716B018}" type="presParOf" srcId="{59FE4B90-E516-48D9-9CDE-AA1AEBEF5DE9}" destId="{B1FD768E-8CE6-41FD-BA17-64F4604F6F6C}" srcOrd="4" destOrd="0" presId="urn:microsoft.com/office/officeart/2005/8/layout/vList2"/>
    <dgm:cxn modelId="{4DD595E4-F399-484D-9B41-4E6FEF0B65D2}" type="presParOf" srcId="{59FE4B90-E516-48D9-9CDE-AA1AEBEF5DE9}" destId="{A8604E93-33B7-4B73-9986-3A38A4EE528E}" srcOrd="5" destOrd="0" presId="urn:microsoft.com/office/officeart/2005/8/layout/vList2"/>
    <dgm:cxn modelId="{CD6253F7-3FF4-4020-BE7A-4BE48F0C3440}" type="presParOf" srcId="{59FE4B90-E516-48D9-9CDE-AA1AEBEF5DE9}" destId="{033496BF-27CB-4C72-8096-A50750833ADE}" srcOrd="6" destOrd="0" presId="urn:microsoft.com/office/officeart/2005/8/layout/vList2"/>
    <dgm:cxn modelId="{A4915681-ABA7-4EED-A458-C91723D9FB62}" type="presParOf" srcId="{59FE4B90-E516-48D9-9CDE-AA1AEBEF5DE9}" destId="{F2844841-7C3D-4DA5-849E-17343C14C7DF}" srcOrd="7" destOrd="0" presId="urn:microsoft.com/office/officeart/2005/8/layout/vList2"/>
    <dgm:cxn modelId="{8E9C4514-02D2-4F80-ADEF-EA41563B61C8}" type="presParOf" srcId="{59FE4B90-E516-48D9-9CDE-AA1AEBEF5DE9}" destId="{16206C65-F67B-4E1B-AF7A-752287D8603E}" srcOrd="8" destOrd="0" presId="urn:microsoft.com/office/officeart/2005/8/layout/vList2"/>
    <dgm:cxn modelId="{DD841B91-C568-403A-A40D-2386D6B82960}" type="presParOf" srcId="{59FE4B90-E516-48D9-9CDE-AA1AEBEF5DE9}" destId="{58906267-D8ED-4F47-AC67-B9BF3CE909BB}" srcOrd="9" destOrd="0" presId="urn:microsoft.com/office/officeart/2005/8/layout/vList2"/>
    <dgm:cxn modelId="{EB658A90-05FD-482F-BAFE-5D786F554C2E}" type="presParOf" srcId="{59FE4B90-E516-48D9-9CDE-AA1AEBEF5DE9}" destId="{C879DDFD-0F60-495B-8BD2-490673EEF5A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673E9-4BA0-424A-A8A4-4A1E61DDD9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B26CD365-4281-433E-9E88-58301C710763}">
      <dgm:prSet/>
      <dgm:spPr/>
      <dgm:t>
        <a:bodyPr/>
        <a:lstStyle/>
        <a:p>
          <a:r>
            <a:rPr lang="de-DE"/>
            <a:t>Krankenkassen</a:t>
          </a:r>
        </a:p>
      </dgm:t>
    </dgm:pt>
    <dgm:pt modelId="{0A6C9EB2-75DF-4B3C-9F68-E7C4B8307E99}" type="parTrans" cxnId="{8734E735-97DE-46B4-8DC2-64F4D0C6E8FE}">
      <dgm:prSet/>
      <dgm:spPr/>
      <dgm:t>
        <a:bodyPr/>
        <a:lstStyle/>
        <a:p>
          <a:endParaRPr lang="de-DE"/>
        </a:p>
      </dgm:t>
    </dgm:pt>
    <dgm:pt modelId="{22A97E3B-CD34-4D87-8F4A-E44F931D8721}" type="sibTrans" cxnId="{8734E735-97DE-46B4-8DC2-64F4D0C6E8FE}">
      <dgm:prSet/>
      <dgm:spPr/>
      <dgm:t>
        <a:bodyPr/>
        <a:lstStyle/>
        <a:p>
          <a:endParaRPr lang="de-DE"/>
        </a:p>
      </dgm:t>
    </dgm:pt>
    <dgm:pt modelId="{2E86F606-2ADF-4D17-8D1D-CC609A72D2BE}">
      <dgm:prSet/>
      <dgm:spPr/>
      <dgm:t>
        <a:bodyPr/>
        <a:lstStyle/>
        <a:p>
          <a:r>
            <a:rPr lang="de-DE"/>
            <a:t>(Zahn-)Arztpraxen</a:t>
          </a:r>
        </a:p>
      </dgm:t>
    </dgm:pt>
    <dgm:pt modelId="{7755A9C2-D4BD-4A80-A483-76FCFF220B0D}" type="parTrans" cxnId="{4D8FD757-8831-42D0-9553-29D91B31E8E6}">
      <dgm:prSet/>
      <dgm:spPr/>
      <dgm:t>
        <a:bodyPr/>
        <a:lstStyle/>
        <a:p>
          <a:endParaRPr lang="de-DE"/>
        </a:p>
      </dgm:t>
    </dgm:pt>
    <dgm:pt modelId="{E0E2DFDE-2E5A-420F-A4FD-B084C4EFAE1F}" type="sibTrans" cxnId="{4D8FD757-8831-42D0-9553-29D91B31E8E6}">
      <dgm:prSet/>
      <dgm:spPr/>
      <dgm:t>
        <a:bodyPr/>
        <a:lstStyle/>
        <a:p>
          <a:endParaRPr lang="de-DE"/>
        </a:p>
      </dgm:t>
    </dgm:pt>
    <dgm:pt modelId="{06CBF337-9234-4839-B6B0-221213F6F2A6}">
      <dgm:prSet/>
      <dgm:spPr/>
      <dgm:t>
        <a:bodyPr/>
        <a:lstStyle/>
        <a:p>
          <a:r>
            <a:rPr lang="de-DE"/>
            <a:t>Krankenhäuser</a:t>
          </a:r>
        </a:p>
      </dgm:t>
    </dgm:pt>
    <dgm:pt modelId="{B335C96D-0671-497B-A9DA-0F8A68480B92}" type="parTrans" cxnId="{DAC2F20C-EBA0-43E8-91AD-AC57FB5BF4A6}">
      <dgm:prSet/>
      <dgm:spPr/>
      <dgm:t>
        <a:bodyPr/>
        <a:lstStyle/>
        <a:p>
          <a:endParaRPr lang="de-DE"/>
        </a:p>
      </dgm:t>
    </dgm:pt>
    <dgm:pt modelId="{99643252-5902-4A3D-BE74-65C83A56E634}" type="sibTrans" cxnId="{DAC2F20C-EBA0-43E8-91AD-AC57FB5BF4A6}">
      <dgm:prSet/>
      <dgm:spPr/>
      <dgm:t>
        <a:bodyPr/>
        <a:lstStyle/>
        <a:p>
          <a:endParaRPr lang="de-DE"/>
        </a:p>
      </dgm:t>
    </dgm:pt>
    <dgm:pt modelId="{E43FAE47-E4F5-48C6-9DE3-0E3DF626006D}">
      <dgm:prSet/>
      <dgm:spPr/>
      <dgm:t>
        <a:bodyPr/>
        <a:lstStyle/>
        <a:p>
          <a:r>
            <a:rPr lang="de-DE"/>
            <a:t>Apotheken</a:t>
          </a:r>
        </a:p>
      </dgm:t>
    </dgm:pt>
    <dgm:pt modelId="{475E0217-0C1C-45B1-906D-A3E6EB151894}" type="parTrans" cxnId="{C833995B-7B6B-4BF3-97ED-B17A758F0201}">
      <dgm:prSet/>
      <dgm:spPr/>
      <dgm:t>
        <a:bodyPr/>
        <a:lstStyle/>
        <a:p>
          <a:endParaRPr lang="de-DE"/>
        </a:p>
      </dgm:t>
    </dgm:pt>
    <dgm:pt modelId="{C1019810-43BC-4B91-B674-2C5E1B1E49D7}" type="sibTrans" cxnId="{C833995B-7B6B-4BF3-97ED-B17A758F0201}">
      <dgm:prSet/>
      <dgm:spPr/>
      <dgm:t>
        <a:bodyPr/>
        <a:lstStyle/>
        <a:p>
          <a:endParaRPr lang="de-DE"/>
        </a:p>
      </dgm:t>
    </dgm:pt>
    <dgm:pt modelId="{8C9741C3-B598-4B56-BFC1-21408F7497AD}">
      <dgm:prSet/>
      <dgm:spPr/>
      <dgm:t>
        <a:bodyPr/>
        <a:lstStyle/>
        <a:p>
          <a:r>
            <a:rPr lang="de-DE"/>
            <a:t>Pflegeeinrichtungen</a:t>
          </a:r>
        </a:p>
      </dgm:t>
    </dgm:pt>
    <dgm:pt modelId="{B662A47A-9FE6-48C0-8816-03C80DED3AE7}" type="parTrans" cxnId="{00CEAF89-B3D1-4EE7-9592-E3F16A10101D}">
      <dgm:prSet/>
      <dgm:spPr/>
      <dgm:t>
        <a:bodyPr/>
        <a:lstStyle/>
        <a:p>
          <a:endParaRPr lang="de-DE"/>
        </a:p>
      </dgm:t>
    </dgm:pt>
    <dgm:pt modelId="{63BFC60B-B51A-4765-888E-82AB0AF0FB8A}" type="sibTrans" cxnId="{00CEAF89-B3D1-4EE7-9592-E3F16A10101D}">
      <dgm:prSet/>
      <dgm:spPr/>
      <dgm:t>
        <a:bodyPr/>
        <a:lstStyle/>
        <a:p>
          <a:endParaRPr lang="de-DE"/>
        </a:p>
      </dgm:t>
    </dgm:pt>
    <dgm:pt modelId="{1BD95D36-338A-4CC6-BA76-E5ECE8DB1F94}">
      <dgm:prSet/>
      <dgm:spPr/>
      <dgm:t>
        <a:bodyPr/>
        <a:lstStyle/>
        <a:p>
          <a:r>
            <a:rPr lang="de-DE"/>
            <a:t>Phsyiotherapie-praxen</a:t>
          </a:r>
        </a:p>
      </dgm:t>
    </dgm:pt>
    <dgm:pt modelId="{C5F04A2B-A6FC-4BA2-A1BD-251109052B10}" type="parTrans" cxnId="{CD738EBF-6139-444B-B0BB-E4DA0971422B}">
      <dgm:prSet/>
      <dgm:spPr/>
      <dgm:t>
        <a:bodyPr/>
        <a:lstStyle/>
        <a:p>
          <a:endParaRPr lang="de-DE"/>
        </a:p>
      </dgm:t>
    </dgm:pt>
    <dgm:pt modelId="{D5665A5E-CA73-4E87-8DB3-99886D5850EF}" type="sibTrans" cxnId="{CD738EBF-6139-444B-B0BB-E4DA0971422B}">
      <dgm:prSet/>
      <dgm:spPr/>
      <dgm:t>
        <a:bodyPr/>
        <a:lstStyle/>
        <a:p>
          <a:endParaRPr lang="de-DE"/>
        </a:p>
      </dgm:t>
    </dgm:pt>
    <dgm:pt modelId="{91060923-C84C-4516-A2FE-08802C9F3858}" type="pres">
      <dgm:prSet presAssocID="{5AF673E9-4BA0-424A-A8A4-4A1E61DDD918}" presName="diagram" presStyleCnt="0">
        <dgm:presLayoutVars>
          <dgm:dir/>
          <dgm:resizeHandles val="exact"/>
        </dgm:presLayoutVars>
      </dgm:prSet>
      <dgm:spPr/>
    </dgm:pt>
    <dgm:pt modelId="{5A2A008B-80F2-456A-B8C3-52048B1FD78A}" type="pres">
      <dgm:prSet presAssocID="{8C9741C3-B598-4B56-BFC1-21408F7497AD}" presName="node" presStyleLbl="node1" presStyleIdx="0" presStyleCnt="6">
        <dgm:presLayoutVars>
          <dgm:bulletEnabled val="1"/>
        </dgm:presLayoutVars>
      </dgm:prSet>
      <dgm:spPr/>
    </dgm:pt>
    <dgm:pt modelId="{6E9922E4-66E0-49A5-9D62-FC80C45255F6}" type="pres">
      <dgm:prSet presAssocID="{63BFC60B-B51A-4765-888E-82AB0AF0FB8A}" presName="sibTrans" presStyleCnt="0"/>
      <dgm:spPr/>
    </dgm:pt>
    <dgm:pt modelId="{FD7FE3CB-3E2A-45F7-8815-9141A8A6DAE3}" type="pres">
      <dgm:prSet presAssocID="{2E86F606-2ADF-4D17-8D1D-CC609A72D2BE}" presName="node" presStyleLbl="node1" presStyleIdx="1" presStyleCnt="6">
        <dgm:presLayoutVars>
          <dgm:bulletEnabled val="1"/>
        </dgm:presLayoutVars>
      </dgm:prSet>
      <dgm:spPr/>
    </dgm:pt>
    <dgm:pt modelId="{3FEA859B-0200-41FB-832C-0D3CF9033975}" type="pres">
      <dgm:prSet presAssocID="{E0E2DFDE-2E5A-420F-A4FD-B084C4EFAE1F}" presName="sibTrans" presStyleCnt="0"/>
      <dgm:spPr/>
    </dgm:pt>
    <dgm:pt modelId="{2977BBB5-7D8D-4FB9-9507-F9F13E550C12}" type="pres">
      <dgm:prSet presAssocID="{E43FAE47-E4F5-48C6-9DE3-0E3DF626006D}" presName="node" presStyleLbl="node1" presStyleIdx="2" presStyleCnt="6">
        <dgm:presLayoutVars>
          <dgm:bulletEnabled val="1"/>
        </dgm:presLayoutVars>
      </dgm:prSet>
      <dgm:spPr/>
    </dgm:pt>
    <dgm:pt modelId="{57EB3712-9CD0-4291-A5C2-4DAF119962EB}" type="pres">
      <dgm:prSet presAssocID="{C1019810-43BC-4B91-B674-2C5E1B1E49D7}" presName="sibTrans" presStyleCnt="0"/>
      <dgm:spPr/>
    </dgm:pt>
    <dgm:pt modelId="{48DC2A7C-47D2-4F33-ACE7-FA5912EEB7C8}" type="pres">
      <dgm:prSet presAssocID="{06CBF337-9234-4839-B6B0-221213F6F2A6}" presName="node" presStyleLbl="node1" presStyleIdx="3" presStyleCnt="6" custLinFactNeighborY="-630">
        <dgm:presLayoutVars>
          <dgm:bulletEnabled val="1"/>
        </dgm:presLayoutVars>
      </dgm:prSet>
      <dgm:spPr/>
    </dgm:pt>
    <dgm:pt modelId="{375A6B43-BE5F-48CC-B896-B8C232DD6B53}" type="pres">
      <dgm:prSet presAssocID="{99643252-5902-4A3D-BE74-65C83A56E634}" presName="sibTrans" presStyleCnt="0"/>
      <dgm:spPr/>
    </dgm:pt>
    <dgm:pt modelId="{AB1A753F-5885-4483-8EF5-32A17B0D7D35}" type="pres">
      <dgm:prSet presAssocID="{B26CD365-4281-433E-9E88-58301C710763}" presName="node" presStyleLbl="node1" presStyleIdx="4" presStyleCnt="6">
        <dgm:presLayoutVars>
          <dgm:bulletEnabled val="1"/>
        </dgm:presLayoutVars>
      </dgm:prSet>
      <dgm:spPr/>
    </dgm:pt>
    <dgm:pt modelId="{07234C6A-F8B5-474F-863F-CD9E7D0CD6A1}" type="pres">
      <dgm:prSet presAssocID="{22A97E3B-CD34-4D87-8F4A-E44F931D8721}" presName="sibTrans" presStyleCnt="0"/>
      <dgm:spPr/>
    </dgm:pt>
    <dgm:pt modelId="{02B0684A-50D5-4676-96C8-FE5875F6FF1B}" type="pres">
      <dgm:prSet presAssocID="{1BD95D36-338A-4CC6-BA76-E5ECE8DB1F94}" presName="node" presStyleLbl="node1" presStyleIdx="5" presStyleCnt="6">
        <dgm:presLayoutVars>
          <dgm:bulletEnabled val="1"/>
        </dgm:presLayoutVars>
      </dgm:prSet>
      <dgm:spPr/>
    </dgm:pt>
  </dgm:ptLst>
  <dgm:cxnLst>
    <dgm:cxn modelId="{8C57C60C-773C-4B90-AD83-39E428B8EBE9}" type="presOf" srcId="{2E86F606-2ADF-4D17-8D1D-CC609A72D2BE}" destId="{FD7FE3CB-3E2A-45F7-8815-9141A8A6DAE3}" srcOrd="0" destOrd="0" presId="urn:microsoft.com/office/officeart/2005/8/layout/default"/>
    <dgm:cxn modelId="{DAC2F20C-EBA0-43E8-91AD-AC57FB5BF4A6}" srcId="{5AF673E9-4BA0-424A-A8A4-4A1E61DDD918}" destId="{06CBF337-9234-4839-B6B0-221213F6F2A6}" srcOrd="3" destOrd="0" parTransId="{B335C96D-0671-497B-A9DA-0F8A68480B92}" sibTransId="{99643252-5902-4A3D-BE74-65C83A56E634}"/>
    <dgm:cxn modelId="{01C34F30-456E-4C84-8312-FF96683AEA44}" type="presOf" srcId="{5AF673E9-4BA0-424A-A8A4-4A1E61DDD918}" destId="{91060923-C84C-4516-A2FE-08802C9F3858}" srcOrd="0" destOrd="0" presId="urn:microsoft.com/office/officeart/2005/8/layout/default"/>
    <dgm:cxn modelId="{E477FE33-9276-4550-99BC-13917A5733BE}" type="presOf" srcId="{1BD95D36-338A-4CC6-BA76-E5ECE8DB1F94}" destId="{02B0684A-50D5-4676-96C8-FE5875F6FF1B}" srcOrd="0" destOrd="0" presId="urn:microsoft.com/office/officeart/2005/8/layout/default"/>
    <dgm:cxn modelId="{8734E735-97DE-46B4-8DC2-64F4D0C6E8FE}" srcId="{5AF673E9-4BA0-424A-A8A4-4A1E61DDD918}" destId="{B26CD365-4281-433E-9E88-58301C710763}" srcOrd="4" destOrd="0" parTransId="{0A6C9EB2-75DF-4B3C-9F68-E7C4B8307E99}" sibTransId="{22A97E3B-CD34-4D87-8F4A-E44F931D8721}"/>
    <dgm:cxn modelId="{C833995B-7B6B-4BF3-97ED-B17A758F0201}" srcId="{5AF673E9-4BA0-424A-A8A4-4A1E61DDD918}" destId="{E43FAE47-E4F5-48C6-9DE3-0E3DF626006D}" srcOrd="2" destOrd="0" parTransId="{475E0217-0C1C-45B1-906D-A3E6EB151894}" sibTransId="{C1019810-43BC-4B91-B674-2C5E1B1E49D7}"/>
    <dgm:cxn modelId="{C80C726D-022E-4F2C-A4D6-D598C48E32A4}" type="presOf" srcId="{B26CD365-4281-433E-9E88-58301C710763}" destId="{AB1A753F-5885-4483-8EF5-32A17B0D7D35}" srcOrd="0" destOrd="0" presId="urn:microsoft.com/office/officeart/2005/8/layout/default"/>
    <dgm:cxn modelId="{4D8FD757-8831-42D0-9553-29D91B31E8E6}" srcId="{5AF673E9-4BA0-424A-A8A4-4A1E61DDD918}" destId="{2E86F606-2ADF-4D17-8D1D-CC609A72D2BE}" srcOrd="1" destOrd="0" parTransId="{7755A9C2-D4BD-4A80-A483-76FCFF220B0D}" sibTransId="{E0E2DFDE-2E5A-420F-A4FD-B084C4EFAE1F}"/>
    <dgm:cxn modelId="{95EEA37F-7F74-4DA0-9CE3-43A1257E086B}" type="presOf" srcId="{E43FAE47-E4F5-48C6-9DE3-0E3DF626006D}" destId="{2977BBB5-7D8D-4FB9-9507-F9F13E550C12}" srcOrd="0" destOrd="0" presId="urn:microsoft.com/office/officeart/2005/8/layout/default"/>
    <dgm:cxn modelId="{00CEAF89-B3D1-4EE7-9592-E3F16A10101D}" srcId="{5AF673E9-4BA0-424A-A8A4-4A1E61DDD918}" destId="{8C9741C3-B598-4B56-BFC1-21408F7497AD}" srcOrd="0" destOrd="0" parTransId="{B662A47A-9FE6-48C0-8816-03C80DED3AE7}" sibTransId="{63BFC60B-B51A-4765-888E-82AB0AF0FB8A}"/>
    <dgm:cxn modelId="{E1A2948D-52DC-49D5-91B9-615C0E8EDC7A}" type="presOf" srcId="{8C9741C3-B598-4B56-BFC1-21408F7497AD}" destId="{5A2A008B-80F2-456A-B8C3-52048B1FD78A}" srcOrd="0" destOrd="0" presId="urn:microsoft.com/office/officeart/2005/8/layout/default"/>
    <dgm:cxn modelId="{410A4F96-6ED9-404F-8928-65C4B8827C68}" type="presOf" srcId="{06CBF337-9234-4839-B6B0-221213F6F2A6}" destId="{48DC2A7C-47D2-4F33-ACE7-FA5912EEB7C8}" srcOrd="0" destOrd="0" presId="urn:microsoft.com/office/officeart/2005/8/layout/default"/>
    <dgm:cxn modelId="{CD738EBF-6139-444B-B0BB-E4DA0971422B}" srcId="{5AF673E9-4BA0-424A-A8A4-4A1E61DDD918}" destId="{1BD95D36-338A-4CC6-BA76-E5ECE8DB1F94}" srcOrd="5" destOrd="0" parTransId="{C5F04A2B-A6FC-4BA2-A1BD-251109052B10}" sibTransId="{D5665A5E-CA73-4E87-8DB3-99886D5850EF}"/>
    <dgm:cxn modelId="{9C82D6F0-35A9-412C-A11A-139D0CAC436D}" type="presParOf" srcId="{91060923-C84C-4516-A2FE-08802C9F3858}" destId="{5A2A008B-80F2-456A-B8C3-52048B1FD78A}" srcOrd="0" destOrd="0" presId="urn:microsoft.com/office/officeart/2005/8/layout/default"/>
    <dgm:cxn modelId="{AC9437A3-6A1D-4B18-BCE5-2FC9CBF7B96A}" type="presParOf" srcId="{91060923-C84C-4516-A2FE-08802C9F3858}" destId="{6E9922E4-66E0-49A5-9D62-FC80C45255F6}" srcOrd="1" destOrd="0" presId="urn:microsoft.com/office/officeart/2005/8/layout/default"/>
    <dgm:cxn modelId="{BE916DF9-5D37-4CC9-8EAD-111D89179952}" type="presParOf" srcId="{91060923-C84C-4516-A2FE-08802C9F3858}" destId="{FD7FE3CB-3E2A-45F7-8815-9141A8A6DAE3}" srcOrd="2" destOrd="0" presId="urn:microsoft.com/office/officeart/2005/8/layout/default"/>
    <dgm:cxn modelId="{7ADD0150-5ACB-411C-96BC-DF37030B2048}" type="presParOf" srcId="{91060923-C84C-4516-A2FE-08802C9F3858}" destId="{3FEA859B-0200-41FB-832C-0D3CF9033975}" srcOrd="3" destOrd="0" presId="urn:microsoft.com/office/officeart/2005/8/layout/default"/>
    <dgm:cxn modelId="{906D23BF-5E85-435C-AAE7-CEFE4F18376E}" type="presParOf" srcId="{91060923-C84C-4516-A2FE-08802C9F3858}" destId="{2977BBB5-7D8D-4FB9-9507-F9F13E550C12}" srcOrd="4" destOrd="0" presId="urn:microsoft.com/office/officeart/2005/8/layout/default"/>
    <dgm:cxn modelId="{B6989A87-5AE0-407A-95B0-82B4135D9B81}" type="presParOf" srcId="{91060923-C84C-4516-A2FE-08802C9F3858}" destId="{57EB3712-9CD0-4291-A5C2-4DAF119962EB}" srcOrd="5" destOrd="0" presId="urn:microsoft.com/office/officeart/2005/8/layout/default"/>
    <dgm:cxn modelId="{9236729F-3D12-4DC4-B9C8-6B8B0D19B2F8}" type="presParOf" srcId="{91060923-C84C-4516-A2FE-08802C9F3858}" destId="{48DC2A7C-47D2-4F33-ACE7-FA5912EEB7C8}" srcOrd="6" destOrd="0" presId="urn:microsoft.com/office/officeart/2005/8/layout/default"/>
    <dgm:cxn modelId="{D3B3E479-9043-443F-93D1-5562A6FEB343}" type="presParOf" srcId="{91060923-C84C-4516-A2FE-08802C9F3858}" destId="{375A6B43-BE5F-48CC-B896-B8C232DD6B53}" srcOrd="7" destOrd="0" presId="urn:microsoft.com/office/officeart/2005/8/layout/default"/>
    <dgm:cxn modelId="{BEABA5AC-E5FB-4ECF-B3FE-81BB25083818}" type="presParOf" srcId="{91060923-C84C-4516-A2FE-08802C9F3858}" destId="{AB1A753F-5885-4483-8EF5-32A17B0D7D35}" srcOrd="8" destOrd="0" presId="urn:microsoft.com/office/officeart/2005/8/layout/default"/>
    <dgm:cxn modelId="{DE887445-AA4E-4D88-AF7C-5096E9897CE8}" type="presParOf" srcId="{91060923-C84C-4516-A2FE-08802C9F3858}" destId="{07234C6A-F8B5-474F-863F-CD9E7D0CD6A1}" srcOrd="9" destOrd="0" presId="urn:microsoft.com/office/officeart/2005/8/layout/default"/>
    <dgm:cxn modelId="{8FFB4274-41D0-4571-9238-572E582B5F96}" type="presParOf" srcId="{91060923-C84C-4516-A2FE-08802C9F3858}" destId="{02B0684A-50D5-4676-96C8-FE5875F6FF1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83F5FF-E7AA-41C4-ABB2-76F00D7FAEA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3E277B9-B60E-449B-9FEA-C753E75E9845}">
      <dgm:prSet/>
      <dgm:spPr/>
      <dgm:t>
        <a:bodyPr/>
        <a:lstStyle/>
        <a:p>
          <a:r>
            <a:rPr lang="de-DE" b="1" i="0" baseline="0"/>
            <a:t>Optimierte Versorgung</a:t>
          </a:r>
          <a:endParaRPr lang="de-DE"/>
        </a:p>
      </dgm:t>
    </dgm:pt>
    <dgm:pt modelId="{9E1D38B2-C4C1-4B78-85B1-3856B04860A6}" type="parTrans" cxnId="{DFE126CC-8FBD-4562-877D-AAC67A6B791F}">
      <dgm:prSet/>
      <dgm:spPr/>
      <dgm:t>
        <a:bodyPr/>
        <a:lstStyle/>
        <a:p>
          <a:endParaRPr lang="de-DE"/>
        </a:p>
      </dgm:t>
    </dgm:pt>
    <dgm:pt modelId="{6F5DE36D-B3B9-4910-8DFE-822899C272E7}" type="sibTrans" cxnId="{DFE126CC-8FBD-4562-877D-AAC67A6B791F}">
      <dgm:prSet/>
      <dgm:spPr/>
      <dgm:t>
        <a:bodyPr/>
        <a:lstStyle/>
        <a:p>
          <a:endParaRPr lang="de-DE"/>
        </a:p>
      </dgm:t>
    </dgm:pt>
    <dgm:pt modelId="{63A7FDC6-CB87-4DA7-A4A5-33EA23AA9F0F}">
      <dgm:prSet/>
      <dgm:spPr/>
      <dgm:t>
        <a:bodyPr/>
        <a:lstStyle/>
        <a:p>
          <a:r>
            <a:rPr lang="de-DE" b="1" i="0" baseline="0"/>
            <a:t>Sichere, DSGVO-konforme Kommunikation</a:t>
          </a:r>
          <a:endParaRPr lang="de-DE" b="1"/>
        </a:p>
      </dgm:t>
    </dgm:pt>
    <dgm:pt modelId="{B900EE3A-5F6B-4DBD-AD34-96D1A4EEB16C}" type="parTrans" cxnId="{8A5DE129-3718-418B-83BB-C9692F8968A8}">
      <dgm:prSet/>
      <dgm:spPr/>
      <dgm:t>
        <a:bodyPr/>
        <a:lstStyle/>
        <a:p>
          <a:endParaRPr lang="de-DE"/>
        </a:p>
      </dgm:t>
    </dgm:pt>
    <dgm:pt modelId="{E75CCB6C-A02F-4346-AC8E-9EF304C85B6B}" type="sibTrans" cxnId="{8A5DE129-3718-418B-83BB-C9692F8968A8}">
      <dgm:prSet/>
      <dgm:spPr/>
      <dgm:t>
        <a:bodyPr/>
        <a:lstStyle/>
        <a:p>
          <a:endParaRPr lang="de-DE"/>
        </a:p>
      </dgm:t>
    </dgm:pt>
    <dgm:pt modelId="{4028ADB8-BCB8-4BAE-9BAF-569ACC35CBA8}">
      <dgm:prSet/>
      <dgm:spPr/>
      <dgm:t>
        <a:bodyPr/>
        <a:lstStyle/>
        <a:p>
          <a:r>
            <a:rPr lang="de-DE" b="1" i="0" baseline="0"/>
            <a:t>Fehlerreduktion</a:t>
          </a:r>
          <a:endParaRPr lang="de-DE" b="1"/>
        </a:p>
      </dgm:t>
    </dgm:pt>
    <dgm:pt modelId="{5C65DBF0-B049-47C3-A2DF-24CFB3B1E3FF}" type="parTrans" cxnId="{87699CEA-2CF5-4A6F-BBDF-902E7655A279}">
      <dgm:prSet/>
      <dgm:spPr/>
      <dgm:t>
        <a:bodyPr/>
        <a:lstStyle/>
        <a:p>
          <a:endParaRPr lang="de-DE"/>
        </a:p>
      </dgm:t>
    </dgm:pt>
    <dgm:pt modelId="{8C296259-09AE-44A6-9001-B6AB21BAB944}" type="sibTrans" cxnId="{87699CEA-2CF5-4A6F-BBDF-902E7655A279}">
      <dgm:prSet/>
      <dgm:spPr/>
      <dgm:t>
        <a:bodyPr/>
        <a:lstStyle/>
        <a:p>
          <a:endParaRPr lang="de-DE"/>
        </a:p>
      </dgm:t>
    </dgm:pt>
    <dgm:pt modelId="{E7773F53-4BAF-4107-A273-5FDB55E6015F}">
      <dgm:prSet/>
      <dgm:spPr/>
      <dgm:t>
        <a:bodyPr/>
        <a:lstStyle/>
        <a:p>
          <a:r>
            <a:rPr lang="de-DE" b="1" i="0" baseline="0"/>
            <a:t>Zeit- und Ressourceneinsparung</a:t>
          </a:r>
          <a:endParaRPr lang="de-DE" b="1"/>
        </a:p>
      </dgm:t>
    </dgm:pt>
    <dgm:pt modelId="{2C53290E-F8E9-40AD-A325-502B414A8A07}" type="parTrans" cxnId="{4305CAD3-3099-49A3-B70D-563FF8384919}">
      <dgm:prSet/>
      <dgm:spPr/>
      <dgm:t>
        <a:bodyPr/>
        <a:lstStyle/>
        <a:p>
          <a:endParaRPr lang="de-DE"/>
        </a:p>
      </dgm:t>
    </dgm:pt>
    <dgm:pt modelId="{4554BC49-39DE-4EDC-8A51-E77D5F1BF898}" type="sibTrans" cxnId="{4305CAD3-3099-49A3-B70D-563FF8384919}">
      <dgm:prSet/>
      <dgm:spPr/>
      <dgm:t>
        <a:bodyPr/>
        <a:lstStyle/>
        <a:p>
          <a:endParaRPr lang="de-DE"/>
        </a:p>
      </dgm:t>
    </dgm:pt>
    <dgm:pt modelId="{9492F141-D546-4BBB-B642-63CF6EB3BE67}">
      <dgm:prSet/>
      <dgm:spPr/>
      <dgm:t>
        <a:bodyPr/>
        <a:lstStyle/>
        <a:p>
          <a:endParaRPr lang="de-DE"/>
        </a:p>
      </dgm:t>
    </dgm:pt>
    <dgm:pt modelId="{61366C6E-DDEA-44C0-B7C7-72C4E80C8A54}" type="parTrans" cxnId="{5B8802AF-1EB4-4144-BC28-B18A3AC7669F}">
      <dgm:prSet/>
      <dgm:spPr/>
      <dgm:t>
        <a:bodyPr/>
        <a:lstStyle/>
        <a:p>
          <a:endParaRPr lang="de-DE"/>
        </a:p>
      </dgm:t>
    </dgm:pt>
    <dgm:pt modelId="{3D3C1D80-3B4B-4B39-B720-ADB419C20F2D}" type="sibTrans" cxnId="{5B8802AF-1EB4-4144-BC28-B18A3AC7669F}">
      <dgm:prSet/>
      <dgm:spPr/>
      <dgm:t>
        <a:bodyPr/>
        <a:lstStyle/>
        <a:p>
          <a:endParaRPr lang="de-DE"/>
        </a:p>
      </dgm:t>
    </dgm:pt>
    <dgm:pt modelId="{84CC980D-EEF5-4C36-9334-FF0420BF17D4}">
      <dgm:prSet/>
      <dgm:spPr/>
      <dgm:t>
        <a:bodyPr/>
        <a:lstStyle/>
        <a:p>
          <a:pPr>
            <a:buNone/>
          </a:pPr>
          <a:r>
            <a:rPr lang="de-DE" b="0" i="0" baseline="0" dirty="0"/>
            <a:t>Die digitale Kommunikation mit Ärzten, Apotheken und Krankenhäusern findet in einem Netzwerk statt und entspricht den höchsten Anforderungen an Datenschutz- und Sicherheit. </a:t>
          </a:r>
          <a:endParaRPr lang="de-DE" dirty="0"/>
        </a:p>
      </dgm:t>
    </dgm:pt>
    <dgm:pt modelId="{887BE409-2D7E-45D6-84A2-C1CFDD677C83}" type="parTrans" cxnId="{40A17E31-3189-43F9-AE5F-160A00A4F190}">
      <dgm:prSet/>
      <dgm:spPr/>
      <dgm:t>
        <a:bodyPr/>
        <a:lstStyle/>
        <a:p>
          <a:endParaRPr lang="de-DE"/>
        </a:p>
      </dgm:t>
    </dgm:pt>
    <dgm:pt modelId="{3CAABDC2-19A6-40DE-BDEF-F67F7E6D8CD3}" type="sibTrans" cxnId="{40A17E31-3189-43F9-AE5F-160A00A4F190}">
      <dgm:prSet/>
      <dgm:spPr/>
      <dgm:t>
        <a:bodyPr/>
        <a:lstStyle/>
        <a:p>
          <a:endParaRPr lang="de-DE"/>
        </a:p>
      </dgm:t>
    </dgm:pt>
    <dgm:pt modelId="{C807D951-7575-409B-9D33-DF17EB3F4430}">
      <dgm:prSet/>
      <dgm:spPr/>
      <dgm:t>
        <a:bodyPr/>
        <a:lstStyle/>
        <a:p>
          <a:pPr>
            <a:buNone/>
          </a:pPr>
          <a:r>
            <a:rPr lang="de-DE" b="0" i="0" baseline="0" dirty="0"/>
            <a:t>Die automatisierte Verarbeitung strukturierter Daten führt zur Vermeidung von Medienbrüchen und Übertragungsfehlern, was die Genauigkeit und Effizienz erhöht.</a:t>
          </a:r>
          <a:endParaRPr lang="de-DE" dirty="0"/>
        </a:p>
      </dgm:t>
    </dgm:pt>
    <dgm:pt modelId="{67D29FEC-CD87-4686-BCDD-F0BE82EF1414}" type="parTrans" cxnId="{288C0B52-432D-46EA-9E97-C0FED141A882}">
      <dgm:prSet/>
      <dgm:spPr/>
      <dgm:t>
        <a:bodyPr/>
        <a:lstStyle/>
        <a:p>
          <a:endParaRPr lang="de-DE"/>
        </a:p>
      </dgm:t>
    </dgm:pt>
    <dgm:pt modelId="{43570DC0-EB78-4A4E-8E36-5328945A3383}" type="sibTrans" cxnId="{288C0B52-432D-46EA-9E97-C0FED141A882}">
      <dgm:prSet/>
      <dgm:spPr/>
      <dgm:t>
        <a:bodyPr/>
        <a:lstStyle/>
        <a:p>
          <a:endParaRPr lang="de-DE"/>
        </a:p>
      </dgm:t>
    </dgm:pt>
    <dgm:pt modelId="{5A937F1D-C508-472D-BD5E-C391A4646145}">
      <dgm:prSet/>
      <dgm:spPr/>
      <dgm:t>
        <a:bodyPr/>
        <a:lstStyle/>
        <a:p>
          <a:pPr>
            <a:buNone/>
          </a:pPr>
          <a:r>
            <a:rPr lang="de-DE" b="0" i="0" baseline="0" dirty="0"/>
            <a:t>Echtzeit-Kommunikation und Informationsverfügbarkeit führen zu effizienteren Prozessen und sparen Zeit sowie Ressourcen. Mit der TI steht eine digitale Alternative zu analogen Kommunikationswegen wie dem Fax oder Botengängen zur Verfügung.</a:t>
          </a:r>
          <a:endParaRPr lang="de-DE" dirty="0"/>
        </a:p>
      </dgm:t>
    </dgm:pt>
    <dgm:pt modelId="{F3E4E70E-5D65-4ADF-ADA8-11D8F8CDA30C}" type="parTrans" cxnId="{586BDBCD-93DF-4519-9B1A-96D75F0811B2}">
      <dgm:prSet/>
      <dgm:spPr/>
      <dgm:t>
        <a:bodyPr/>
        <a:lstStyle/>
        <a:p>
          <a:endParaRPr lang="de-DE"/>
        </a:p>
      </dgm:t>
    </dgm:pt>
    <dgm:pt modelId="{5952239C-A22E-496D-9134-9AE5B0A7FE71}" type="sibTrans" cxnId="{586BDBCD-93DF-4519-9B1A-96D75F0811B2}">
      <dgm:prSet/>
      <dgm:spPr/>
      <dgm:t>
        <a:bodyPr/>
        <a:lstStyle/>
        <a:p>
          <a:endParaRPr lang="de-DE"/>
        </a:p>
      </dgm:t>
    </dgm:pt>
    <dgm:pt modelId="{7EEA8176-BEA8-42AF-8FA0-A2307C97233C}">
      <dgm:prSet/>
      <dgm:spPr/>
      <dgm:t>
        <a:bodyPr/>
        <a:lstStyle/>
        <a:p>
          <a:pPr>
            <a:buNone/>
          </a:pPr>
          <a:r>
            <a:rPr lang="de-DE" b="0" i="0" baseline="0" dirty="0"/>
            <a:t>Pflegekräfte können digital auf wichtige Gesundheitsinformationen z. B. zur Medikation zugreifen und auf Änderungen schnell reagieren, was die Versorgung pflegebedürftiger Menschen verbessern kann.</a:t>
          </a:r>
          <a:endParaRPr lang="de-DE" dirty="0"/>
        </a:p>
      </dgm:t>
    </dgm:pt>
    <dgm:pt modelId="{EF7B05A1-F19F-49B8-A3F7-517965073F57}" type="parTrans" cxnId="{8A46700C-352D-4986-9843-E28A56B5D2D0}">
      <dgm:prSet/>
      <dgm:spPr/>
      <dgm:t>
        <a:bodyPr/>
        <a:lstStyle/>
        <a:p>
          <a:endParaRPr lang="de-DE"/>
        </a:p>
      </dgm:t>
    </dgm:pt>
    <dgm:pt modelId="{7385E1B5-C11C-4EA5-972D-00C185C1AE15}" type="sibTrans" cxnId="{8A46700C-352D-4986-9843-E28A56B5D2D0}">
      <dgm:prSet/>
      <dgm:spPr/>
      <dgm:t>
        <a:bodyPr/>
        <a:lstStyle/>
        <a:p>
          <a:endParaRPr lang="de-DE"/>
        </a:p>
      </dgm:t>
    </dgm:pt>
    <dgm:pt modelId="{1E9F4CEB-B3EE-43F3-9EE4-B40AEABCCFE6}" type="pres">
      <dgm:prSet presAssocID="{E183F5FF-E7AA-41C4-ABB2-76F00D7FAEA4}" presName="Name0" presStyleCnt="0">
        <dgm:presLayoutVars>
          <dgm:dir/>
          <dgm:animLvl val="lvl"/>
          <dgm:resizeHandles val="exact"/>
        </dgm:presLayoutVars>
      </dgm:prSet>
      <dgm:spPr/>
    </dgm:pt>
    <dgm:pt modelId="{D37B543C-2336-4AC9-81A0-3E04FDC955A5}" type="pres">
      <dgm:prSet presAssocID="{B3E277B9-B60E-449B-9FEA-C753E75E9845}" presName="linNode" presStyleCnt="0"/>
      <dgm:spPr/>
    </dgm:pt>
    <dgm:pt modelId="{0D87D404-5695-4013-B714-BB404B029A9F}" type="pres">
      <dgm:prSet presAssocID="{B3E277B9-B60E-449B-9FEA-C753E75E9845}" presName="parentText" presStyleLbl="node1" presStyleIdx="0" presStyleCnt="4">
        <dgm:presLayoutVars>
          <dgm:chMax val="1"/>
          <dgm:bulletEnabled val="1"/>
        </dgm:presLayoutVars>
      </dgm:prSet>
      <dgm:spPr/>
    </dgm:pt>
    <dgm:pt modelId="{41A57337-EDB4-4559-839B-866D22745CD5}" type="pres">
      <dgm:prSet presAssocID="{B3E277B9-B60E-449B-9FEA-C753E75E9845}" presName="descendantText" presStyleLbl="alignAccFollowNode1" presStyleIdx="0" presStyleCnt="4">
        <dgm:presLayoutVars>
          <dgm:bulletEnabled val="1"/>
        </dgm:presLayoutVars>
      </dgm:prSet>
      <dgm:spPr/>
    </dgm:pt>
    <dgm:pt modelId="{AE2A64F7-EE13-4B4B-A9F2-D57CB6F8C4C8}" type="pres">
      <dgm:prSet presAssocID="{6F5DE36D-B3B9-4910-8DFE-822899C272E7}" presName="sp" presStyleCnt="0"/>
      <dgm:spPr/>
    </dgm:pt>
    <dgm:pt modelId="{0A165B47-04F7-4946-8EBC-D9CCE6080ADD}" type="pres">
      <dgm:prSet presAssocID="{E7773F53-4BAF-4107-A273-5FDB55E6015F}" presName="linNode" presStyleCnt="0"/>
      <dgm:spPr/>
    </dgm:pt>
    <dgm:pt modelId="{554585F4-CA0E-4913-AB04-5D61DA741DE6}" type="pres">
      <dgm:prSet presAssocID="{E7773F53-4BAF-4107-A273-5FDB55E6015F}" presName="parentText" presStyleLbl="node1" presStyleIdx="1" presStyleCnt="4">
        <dgm:presLayoutVars>
          <dgm:chMax val="1"/>
          <dgm:bulletEnabled val="1"/>
        </dgm:presLayoutVars>
      </dgm:prSet>
      <dgm:spPr/>
    </dgm:pt>
    <dgm:pt modelId="{B488218C-EEFA-4217-A322-685D697F2345}" type="pres">
      <dgm:prSet presAssocID="{E7773F53-4BAF-4107-A273-5FDB55E6015F}" presName="descendantText" presStyleLbl="alignAccFollowNode1" presStyleIdx="1" presStyleCnt="4">
        <dgm:presLayoutVars>
          <dgm:bulletEnabled val="1"/>
        </dgm:presLayoutVars>
      </dgm:prSet>
      <dgm:spPr/>
    </dgm:pt>
    <dgm:pt modelId="{5169A9B2-84FE-40CB-828D-1A9385CA2285}" type="pres">
      <dgm:prSet presAssocID="{4554BC49-39DE-4EDC-8A51-E77D5F1BF898}" presName="sp" presStyleCnt="0"/>
      <dgm:spPr/>
    </dgm:pt>
    <dgm:pt modelId="{6A6B5569-71A5-4F07-8978-CEA503C54664}" type="pres">
      <dgm:prSet presAssocID="{63A7FDC6-CB87-4DA7-A4A5-33EA23AA9F0F}" presName="linNode" presStyleCnt="0"/>
      <dgm:spPr/>
    </dgm:pt>
    <dgm:pt modelId="{35EFDFFF-1627-4C13-BB8C-49040239828D}" type="pres">
      <dgm:prSet presAssocID="{63A7FDC6-CB87-4DA7-A4A5-33EA23AA9F0F}" presName="parentText" presStyleLbl="node1" presStyleIdx="2" presStyleCnt="4">
        <dgm:presLayoutVars>
          <dgm:chMax val="1"/>
          <dgm:bulletEnabled val="1"/>
        </dgm:presLayoutVars>
      </dgm:prSet>
      <dgm:spPr/>
    </dgm:pt>
    <dgm:pt modelId="{C4CD604E-45FB-474F-9687-3E795D9E28AC}" type="pres">
      <dgm:prSet presAssocID="{63A7FDC6-CB87-4DA7-A4A5-33EA23AA9F0F}" presName="descendantText" presStyleLbl="alignAccFollowNode1" presStyleIdx="2" presStyleCnt="4">
        <dgm:presLayoutVars>
          <dgm:bulletEnabled val="1"/>
        </dgm:presLayoutVars>
      </dgm:prSet>
      <dgm:spPr/>
    </dgm:pt>
    <dgm:pt modelId="{4ED20849-1976-41C2-9C55-2033F6EA7A8E}" type="pres">
      <dgm:prSet presAssocID="{E75CCB6C-A02F-4346-AC8E-9EF304C85B6B}" presName="sp" presStyleCnt="0"/>
      <dgm:spPr/>
    </dgm:pt>
    <dgm:pt modelId="{E77ECD8B-2E4F-4687-B261-428536699BC5}" type="pres">
      <dgm:prSet presAssocID="{4028ADB8-BCB8-4BAE-9BAF-569ACC35CBA8}" presName="linNode" presStyleCnt="0"/>
      <dgm:spPr/>
    </dgm:pt>
    <dgm:pt modelId="{0E12B6CC-1300-4E4D-80E6-408926C06800}" type="pres">
      <dgm:prSet presAssocID="{4028ADB8-BCB8-4BAE-9BAF-569ACC35CBA8}" presName="parentText" presStyleLbl="node1" presStyleIdx="3" presStyleCnt="4">
        <dgm:presLayoutVars>
          <dgm:chMax val="1"/>
          <dgm:bulletEnabled val="1"/>
        </dgm:presLayoutVars>
      </dgm:prSet>
      <dgm:spPr/>
    </dgm:pt>
    <dgm:pt modelId="{B37B994F-4315-48F3-8219-074902862BD8}" type="pres">
      <dgm:prSet presAssocID="{4028ADB8-BCB8-4BAE-9BAF-569ACC35CBA8}" presName="descendantText" presStyleLbl="alignAccFollowNode1" presStyleIdx="3" presStyleCnt="4">
        <dgm:presLayoutVars>
          <dgm:bulletEnabled val="1"/>
        </dgm:presLayoutVars>
      </dgm:prSet>
      <dgm:spPr/>
    </dgm:pt>
  </dgm:ptLst>
  <dgm:cxnLst>
    <dgm:cxn modelId="{CC30D208-F009-4991-99DC-7B4680D10288}" type="presOf" srcId="{7EEA8176-BEA8-42AF-8FA0-A2307C97233C}" destId="{41A57337-EDB4-4559-839B-866D22745CD5}" srcOrd="0" destOrd="1" presId="urn:microsoft.com/office/officeart/2005/8/layout/vList5"/>
    <dgm:cxn modelId="{8A46700C-352D-4986-9843-E28A56B5D2D0}" srcId="{B3E277B9-B60E-449B-9FEA-C753E75E9845}" destId="{7EEA8176-BEA8-42AF-8FA0-A2307C97233C}" srcOrd="1" destOrd="0" parTransId="{EF7B05A1-F19F-49B8-A3F7-517965073F57}" sibTransId="{7385E1B5-C11C-4EA5-972D-00C185C1AE15}"/>
    <dgm:cxn modelId="{9AC97715-0D88-4F3A-A678-B4B883CAE53D}" type="presOf" srcId="{C807D951-7575-409B-9D33-DF17EB3F4430}" destId="{B37B994F-4315-48F3-8219-074902862BD8}" srcOrd="0" destOrd="0" presId="urn:microsoft.com/office/officeart/2005/8/layout/vList5"/>
    <dgm:cxn modelId="{8A5DE129-3718-418B-83BB-C9692F8968A8}" srcId="{E183F5FF-E7AA-41C4-ABB2-76F00D7FAEA4}" destId="{63A7FDC6-CB87-4DA7-A4A5-33EA23AA9F0F}" srcOrd="2" destOrd="0" parTransId="{B900EE3A-5F6B-4DBD-AD34-96D1A4EEB16C}" sibTransId="{E75CCB6C-A02F-4346-AC8E-9EF304C85B6B}"/>
    <dgm:cxn modelId="{E5FC952D-F7DC-441F-A15D-63242F4CA5D1}" type="presOf" srcId="{E7773F53-4BAF-4107-A273-5FDB55E6015F}" destId="{554585F4-CA0E-4913-AB04-5D61DA741DE6}" srcOrd="0" destOrd="0" presId="urn:microsoft.com/office/officeart/2005/8/layout/vList5"/>
    <dgm:cxn modelId="{40A17E31-3189-43F9-AE5F-160A00A4F190}" srcId="{63A7FDC6-CB87-4DA7-A4A5-33EA23AA9F0F}" destId="{84CC980D-EEF5-4C36-9334-FF0420BF17D4}" srcOrd="0" destOrd="0" parTransId="{887BE409-2D7E-45D6-84A2-C1CFDD677C83}" sibTransId="{3CAABDC2-19A6-40DE-BDEF-F67F7E6D8CD3}"/>
    <dgm:cxn modelId="{A357EB3D-B24B-47A1-A0DF-4EB094141FBE}" type="presOf" srcId="{9492F141-D546-4BBB-B642-63CF6EB3BE67}" destId="{41A57337-EDB4-4559-839B-866D22745CD5}" srcOrd="0" destOrd="0" presId="urn:microsoft.com/office/officeart/2005/8/layout/vList5"/>
    <dgm:cxn modelId="{AB88AA49-C7BA-4279-914A-C3491BA72954}" type="presOf" srcId="{4028ADB8-BCB8-4BAE-9BAF-569ACC35CBA8}" destId="{0E12B6CC-1300-4E4D-80E6-408926C06800}" srcOrd="0" destOrd="0" presId="urn:microsoft.com/office/officeart/2005/8/layout/vList5"/>
    <dgm:cxn modelId="{A0421671-AED0-4F88-BB97-F3CC1797E48B}" type="presOf" srcId="{63A7FDC6-CB87-4DA7-A4A5-33EA23AA9F0F}" destId="{35EFDFFF-1627-4C13-BB8C-49040239828D}" srcOrd="0" destOrd="0" presId="urn:microsoft.com/office/officeart/2005/8/layout/vList5"/>
    <dgm:cxn modelId="{288C0B52-432D-46EA-9E97-C0FED141A882}" srcId="{4028ADB8-BCB8-4BAE-9BAF-569ACC35CBA8}" destId="{C807D951-7575-409B-9D33-DF17EB3F4430}" srcOrd="0" destOrd="0" parTransId="{67D29FEC-CD87-4686-BCDD-F0BE82EF1414}" sibTransId="{43570DC0-EB78-4A4E-8E36-5328945A3383}"/>
    <dgm:cxn modelId="{0EEEB497-BCEA-45B5-A10D-27D5C72956C3}" type="presOf" srcId="{B3E277B9-B60E-449B-9FEA-C753E75E9845}" destId="{0D87D404-5695-4013-B714-BB404B029A9F}" srcOrd="0" destOrd="0" presId="urn:microsoft.com/office/officeart/2005/8/layout/vList5"/>
    <dgm:cxn modelId="{5B8802AF-1EB4-4144-BC28-B18A3AC7669F}" srcId="{B3E277B9-B60E-449B-9FEA-C753E75E9845}" destId="{9492F141-D546-4BBB-B642-63CF6EB3BE67}" srcOrd="0" destOrd="0" parTransId="{61366C6E-DDEA-44C0-B7C7-72C4E80C8A54}" sibTransId="{3D3C1D80-3B4B-4B39-B720-ADB419C20F2D}"/>
    <dgm:cxn modelId="{1CCBE0BA-A102-4400-96CD-BD04E9B9DAD3}" type="presOf" srcId="{84CC980D-EEF5-4C36-9334-FF0420BF17D4}" destId="{C4CD604E-45FB-474F-9687-3E795D9E28AC}" srcOrd="0" destOrd="0" presId="urn:microsoft.com/office/officeart/2005/8/layout/vList5"/>
    <dgm:cxn modelId="{DFE126CC-8FBD-4562-877D-AAC67A6B791F}" srcId="{E183F5FF-E7AA-41C4-ABB2-76F00D7FAEA4}" destId="{B3E277B9-B60E-449B-9FEA-C753E75E9845}" srcOrd="0" destOrd="0" parTransId="{9E1D38B2-C4C1-4B78-85B1-3856B04860A6}" sibTransId="{6F5DE36D-B3B9-4910-8DFE-822899C272E7}"/>
    <dgm:cxn modelId="{586BDBCD-93DF-4519-9B1A-96D75F0811B2}" srcId="{E7773F53-4BAF-4107-A273-5FDB55E6015F}" destId="{5A937F1D-C508-472D-BD5E-C391A4646145}" srcOrd="0" destOrd="0" parTransId="{F3E4E70E-5D65-4ADF-ADA8-11D8F8CDA30C}" sibTransId="{5952239C-A22E-496D-9134-9AE5B0A7FE71}"/>
    <dgm:cxn modelId="{99365DD0-1BED-4768-AB45-E83D686B7476}" type="presOf" srcId="{E183F5FF-E7AA-41C4-ABB2-76F00D7FAEA4}" destId="{1E9F4CEB-B3EE-43F3-9EE4-B40AEABCCFE6}" srcOrd="0" destOrd="0" presId="urn:microsoft.com/office/officeart/2005/8/layout/vList5"/>
    <dgm:cxn modelId="{4305CAD3-3099-49A3-B70D-563FF8384919}" srcId="{E183F5FF-E7AA-41C4-ABB2-76F00D7FAEA4}" destId="{E7773F53-4BAF-4107-A273-5FDB55E6015F}" srcOrd="1" destOrd="0" parTransId="{2C53290E-F8E9-40AD-A325-502B414A8A07}" sibTransId="{4554BC49-39DE-4EDC-8A51-E77D5F1BF898}"/>
    <dgm:cxn modelId="{1E8396DB-D5A4-4428-B64A-73C9AB4BF133}" type="presOf" srcId="{5A937F1D-C508-472D-BD5E-C391A4646145}" destId="{B488218C-EEFA-4217-A322-685D697F2345}" srcOrd="0" destOrd="0" presId="urn:microsoft.com/office/officeart/2005/8/layout/vList5"/>
    <dgm:cxn modelId="{87699CEA-2CF5-4A6F-BBDF-902E7655A279}" srcId="{E183F5FF-E7AA-41C4-ABB2-76F00D7FAEA4}" destId="{4028ADB8-BCB8-4BAE-9BAF-569ACC35CBA8}" srcOrd="3" destOrd="0" parTransId="{5C65DBF0-B049-47C3-A2DF-24CFB3B1E3FF}" sibTransId="{8C296259-09AE-44A6-9001-B6AB21BAB944}"/>
    <dgm:cxn modelId="{D774A785-956C-4FF7-A941-C20C0F4B3DAD}" type="presParOf" srcId="{1E9F4CEB-B3EE-43F3-9EE4-B40AEABCCFE6}" destId="{D37B543C-2336-4AC9-81A0-3E04FDC955A5}" srcOrd="0" destOrd="0" presId="urn:microsoft.com/office/officeart/2005/8/layout/vList5"/>
    <dgm:cxn modelId="{1D158BE4-D750-44A5-8436-B79AE6D71B7B}" type="presParOf" srcId="{D37B543C-2336-4AC9-81A0-3E04FDC955A5}" destId="{0D87D404-5695-4013-B714-BB404B029A9F}" srcOrd="0" destOrd="0" presId="urn:microsoft.com/office/officeart/2005/8/layout/vList5"/>
    <dgm:cxn modelId="{1A0A7823-16C9-478E-ADBE-F62887380330}" type="presParOf" srcId="{D37B543C-2336-4AC9-81A0-3E04FDC955A5}" destId="{41A57337-EDB4-4559-839B-866D22745CD5}" srcOrd="1" destOrd="0" presId="urn:microsoft.com/office/officeart/2005/8/layout/vList5"/>
    <dgm:cxn modelId="{29424B6D-B5FF-4A88-A6D0-DD2C6262FC1F}" type="presParOf" srcId="{1E9F4CEB-B3EE-43F3-9EE4-B40AEABCCFE6}" destId="{AE2A64F7-EE13-4B4B-A9F2-D57CB6F8C4C8}" srcOrd="1" destOrd="0" presId="urn:microsoft.com/office/officeart/2005/8/layout/vList5"/>
    <dgm:cxn modelId="{11EF3231-F78F-40D5-B80C-034A02B7E9B0}" type="presParOf" srcId="{1E9F4CEB-B3EE-43F3-9EE4-B40AEABCCFE6}" destId="{0A165B47-04F7-4946-8EBC-D9CCE6080ADD}" srcOrd="2" destOrd="0" presId="urn:microsoft.com/office/officeart/2005/8/layout/vList5"/>
    <dgm:cxn modelId="{F60DEAA3-FCEA-4BC9-88E2-38F1D0BF1FAD}" type="presParOf" srcId="{0A165B47-04F7-4946-8EBC-D9CCE6080ADD}" destId="{554585F4-CA0E-4913-AB04-5D61DA741DE6}" srcOrd="0" destOrd="0" presId="urn:microsoft.com/office/officeart/2005/8/layout/vList5"/>
    <dgm:cxn modelId="{BDB88BD5-4656-464B-8A2F-8E8E23B297A2}" type="presParOf" srcId="{0A165B47-04F7-4946-8EBC-D9CCE6080ADD}" destId="{B488218C-EEFA-4217-A322-685D697F2345}" srcOrd="1" destOrd="0" presId="urn:microsoft.com/office/officeart/2005/8/layout/vList5"/>
    <dgm:cxn modelId="{75788D2A-00E8-4EEE-BD57-A844C62E8E69}" type="presParOf" srcId="{1E9F4CEB-B3EE-43F3-9EE4-B40AEABCCFE6}" destId="{5169A9B2-84FE-40CB-828D-1A9385CA2285}" srcOrd="3" destOrd="0" presId="urn:microsoft.com/office/officeart/2005/8/layout/vList5"/>
    <dgm:cxn modelId="{B384C508-BD16-4C7D-96B1-D492A7A26A9E}" type="presParOf" srcId="{1E9F4CEB-B3EE-43F3-9EE4-B40AEABCCFE6}" destId="{6A6B5569-71A5-4F07-8978-CEA503C54664}" srcOrd="4" destOrd="0" presId="urn:microsoft.com/office/officeart/2005/8/layout/vList5"/>
    <dgm:cxn modelId="{6B618620-6A6C-4F1A-8647-61A7B82DF32D}" type="presParOf" srcId="{6A6B5569-71A5-4F07-8978-CEA503C54664}" destId="{35EFDFFF-1627-4C13-BB8C-49040239828D}" srcOrd="0" destOrd="0" presId="urn:microsoft.com/office/officeart/2005/8/layout/vList5"/>
    <dgm:cxn modelId="{916BA9EA-AFDA-4867-9D50-142CC23B0C56}" type="presParOf" srcId="{6A6B5569-71A5-4F07-8978-CEA503C54664}" destId="{C4CD604E-45FB-474F-9687-3E795D9E28AC}" srcOrd="1" destOrd="0" presId="urn:microsoft.com/office/officeart/2005/8/layout/vList5"/>
    <dgm:cxn modelId="{0F1E1E50-19D1-4650-9009-41212D8AE508}" type="presParOf" srcId="{1E9F4CEB-B3EE-43F3-9EE4-B40AEABCCFE6}" destId="{4ED20849-1976-41C2-9C55-2033F6EA7A8E}" srcOrd="5" destOrd="0" presId="urn:microsoft.com/office/officeart/2005/8/layout/vList5"/>
    <dgm:cxn modelId="{B525AB8C-0178-447E-8BC2-BA87E49F352F}" type="presParOf" srcId="{1E9F4CEB-B3EE-43F3-9EE4-B40AEABCCFE6}" destId="{E77ECD8B-2E4F-4687-B261-428536699BC5}" srcOrd="6" destOrd="0" presId="urn:microsoft.com/office/officeart/2005/8/layout/vList5"/>
    <dgm:cxn modelId="{3AC53DBE-7FE2-4980-8C2B-D5648A3E4EA5}" type="presParOf" srcId="{E77ECD8B-2E4F-4687-B261-428536699BC5}" destId="{0E12B6CC-1300-4E4D-80E6-408926C06800}" srcOrd="0" destOrd="0" presId="urn:microsoft.com/office/officeart/2005/8/layout/vList5"/>
    <dgm:cxn modelId="{28B593F2-AEF3-4B02-9620-5DA8BC477FE5}" type="presParOf" srcId="{E77ECD8B-2E4F-4687-B261-428536699BC5}" destId="{B37B994F-4315-48F3-8219-074902862BD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16CEF9-23DD-438D-A8D4-AC4778BA23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F0552D23-96AF-4583-B1F5-83FA2D1AFEE0}">
      <dgm:prSet/>
      <dgm:spPr/>
      <dgm:t>
        <a:bodyPr/>
        <a:lstStyle/>
        <a:p>
          <a:r>
            <a:rPr lang="de-DE" b="1"/>
            <a:t>Externe Kommunikation</a:t>
          </a:r>
          <a:endParaRPr lang="de-DE"/>
        </a:p>
      </dgm:t>
    </dgm:pt>
    <dgm:pt modelId="{17FD3674-FC8C-49B5-8EA2-D11CCAA34044}" type="parTrans" cxnId="{E60B7257-E35E-46C0-B2D4-E0F4C4196AAE}">
      <dgm:prSet/>
      <dgm:spPr/>
      <dgm:t>
        <a:bodyPr/>
        <a:lstStyle/>
        <a:p>
          <a:endParaRPr lang="de-DE"/>
        </a:p>
      </dgm:t>
    </dgm:pt>
    <dgm:pt modelId="{7E0DF0AB-6BD4-43C4-A4B5-6E48450779B2}" type="sibTrans" cxnId="{E60B7257-E35E-46C0-B2D4-E0F4C4196AAE}">
      <dgm:prSet/>
      <dgm:spPr/>
      <dgm:t>
        <a:bodyPr/>
        <a:lstStyle/>
        <a:p>
          <a:endParaRPr lang="de-DE"/>
        </a:p>
      </dgm:t>
    </dgm:pt>
    <dgm:pt modelId="{3EC7CB42-2915-4A5B-BDA6-6A10A1CACC4B}">
      <dgm:prSet/>
      <dgm:spPr/>
      <dgm:t>
        <a:bodyPr/>
        <a:lstStyle/>
        <a:p>
          <a:r>
            <a:rPr lang="de-DE" dirty="0"/>
            <a:t>Rückfragen zur Versorgung an Arztpraxen oder Apotheken (z. B. zur Medikation)</a:t>
          </a:r>
        </a:p>
      </dgm:t>
    </dgm:pt>
    <dgm:pt modelId="{6E5FBBD4-EA54-4E3B-B656-D3B3D19C6F7B}" type="parTrans" cxnId="{CB594CE2-7793-449C-B3E0-993F60098F54}">
      <dgm:prSet/>
      <dgm:spPr/>
      <dgm:t>
        <a:bodyPr/>
        <a:lstStyle/>
        <a:p>
          <a:endParaRPr lang="de-DE"/>
        </a:p>
      </dgm:t>
    </dgm:pt>
    <dgm:pt modelId="{8FDEFC39-EC77-4950-8C02-C924A0CCEAE0}" type="sibTrans" cxnId="{CB594CE2-7793-449C-B3E0-993F60098F54}">
      <dgm:prSet/>
      <dgm:spPr/>
      <dgm:t>
        <a:bodyPr/>
        <a:lstStyle/>
        <a:p>
          <a:endParaRPr lang="de-DE"/>
        </a:p>
      </dgm:t>
    </dgm:pt>
    <dgm:pt modelId="{7355AAED-FC2D-4332-85F0-F26A1548977B}">
      <dgm:prSet/>
      <dgm:spPr/>
      <dgm:t>
        <a:bodyPr/>
        <a:lstStyle/>
        <a:p>
          <a:r>
            <a:rPr lang="de-DE"/>
            <a:t>Terminabstimmungen für Hausbesuche</a:t>
          </a:r>
        </a:p>
      </dgm:t>
    </dgm:pt>
    <dgm:pt modelId="{378A8D7A-B663-4F4A-899A-0C7C5F2FB2B2}" type="parTrans" cxnId="{8FE50735-A8BD-48E8-B9F9-45AAA1AC5DE4}">
      <dgm:prSet/>
      <dgm:spPr/>
      <dgm:t>
        <a:bodyPr/>
        <a:lstStyle/>
        <a:p>
          <a:endParaRPr lang="de-DE"/>
        </a:p>
      </dgm:t>
    </dgm:pt>
    <dgm:pt modelId="{E4ADB586-FC36-4675-B8CE-FACB4DA3082E}" type="sibTrans" cxnId="{8FE50735-A8BD-48E8-B9F9-45AAA1AC5DE4}">
      <dgm:prSet/>
      <dgm:spPr/>
      <dgm:t>
        <a:bodyPr/>
        <a:lstStyle/>
        <a:p>
          <a:endParaRPr lang="de-DE"/>
        </a:p>
      </dgm:t>
    </dgm:pt>
    <dgm:pt modelId="{F3D36678-0828-4A9A-8A17-9CDBEE9E5B64}">
      <dgm:prSet/>
      <dgm:spPr/>
      <dgm:t>
        <a:bodyPr/>
        <a:lstStyle/>
        <a:p>
          <a:r>
            <a:rPr lang="de-DE"/>
            <a:t>Mitteilungen über einen veränderten Gesundheitszustand (z. B. Sturzereignis)</a:t>
          </a:r>
        </a:p>
      </dgm:t>
    </dgm:pt>
    <dgm:pt modelId="{9B797F69-C4EB-4213-BE83-DBD7E2BF9D7B}" type="parTrans" cxnId="{80C0B75C-F949-4CE1-A62C-E293B29D803C}">
      <dgm:prSet/>
      <dgm:spPr/>
      <dgm:t>
        <a:bodyPr/>
        <a:lstStyle/>
        <a:p>
          <a:endParaRPr lang="de-DE"/>
        </a:p>
      </dgm:t>
    </dgm:pt>
    <dgm:pt modelId="{51378B73-F6B7-44B3-AE1E-8317437E2C4B}" type="sibTrans" cxnId="{80C0B75C-F949-4CE1-A62C-E293B29D803C}">
      <dgm:prSet/>
      <dgm:spPr/>
      <dgm:t>
        <a:bodyPr/>
        <a:lstStyle/>
        <a:p>
          <a:endParaRPr lang="de-DE"/>
        </a:p>
      </dgm:t>
    </dgm:pt>
    <dgm:pt modelId="{496803F1-34A1-4B2A-8770-575C8584AF95}">
      <dgm:prSet/>
      <dgm:spPr/>
      <dgm:t>
        <a:bodyPr/>
        <a:lstStyle/>
        <a:p>
          <a:r>
            <a:rPr lang="de-DE"/>
            <a:t>Mitteilung von Krankenhauseinweisungen</a:t>
          </a:r>
        </a:p>
      </dgm:t>
    </dgm:pt>
    <dgm:pt modelId="{153659E3-6D8F-4D38-98B0-E6681A1AB3D7}" type="parTrans" cxnId="{EE0844D3-59D6-45C0-847A-6B6FA87A928F}">
      <dgm:prSet/>
      <dgm:spPr/>
      <dgm:t>
        <a:bodyPr/>
        <a:lstStyle/>
        <a:p>
          <a:endParaRPr lang="de-DE"/>
        </a:p>
      </dgm:t>
    </dgm:pt>
    <dgm:pt modelId="{47C4FDEA-99ED-446E-A189-81AF3EF9F383}" type="sibTrans" cxnId="{EE0844D3-59D6-45C0-847A-6B6FA87A928F}">
      <dgm:prSet/>
      <dgm:spPr/>
      <dgm:t>
        <a:bodyPr/>
        <a:lstStyle/>
        <a:p>
          <a:endParaRPr lang="de-DE"/>
        </a:p>
      </dgm:t>
    </dgm:pt>
    <dgm:pt modelId="{440750AF-EE3F-4AD3-8AFD-2369E699B8D8}">
      <dgm:prSet/>
      <dgm:spPr/>
      <dgm:t>
        <a:bodyPr/>
        <a:lstStyle/>
        <a:p>
          <a:r>
            <a:rPr lang="de-DE"/>
            <a:t>Mitteilung über auslaufende Maßnahmen/Medikamente</a:t>
          </a:r>
        </a:p>
      </dgm:t>
    </dgm:pt>
    <dgm:pt modelId="{EEA3C444-1229-465B-8365-7715C106121D}" type="parTrans" cxnId="{F7DE6BB2-53E1-4C12-92C2-0BF30F8FA24D}">
      <dgm:prSet/>
      <dgm:spPr/>
      <dgm:t>
        <a:bodyPr/>
        <a:lstStyle/>
        <a:p>
          <a:endParaRPr lang="de-DE"/>
        </a:p>
      </dgm:t>
    </dgm:pt>
    <dgm:pt modelId="{5B49AEE9-8F29-4D8E-B98C-DDDBA83BF31A}" type="sibTrans" cxnId="{F7DE6BB2-53E1-4C12-92C2-0BF30F8FA24D}">
      <dgm:prSet/>
      <dgm:spPr/>
      <dgm:t>
        <a:bodyPr/>
        <a:lstStyle/>
        <a:p>
          <a:endParaRPr lang="de-DE"/>
        </a:p>
      </dgm:t>
    </dgm:pt>
    <dgm:pt modelId="{35BBE162-7722-48DB-B52E-7D1DE91A2056}">
      <dgm:prSet/>
      <dgm:spPr/>
      <dgm:t>
        <a:bodyPr/>
        <a:lstStyle/>
        <a:p>
          <a:r>
            <a:rPr lang="de-DE" b="1"/>
            <a:t>Interne Kommunikation</a:t>
          </a:r>
          <a:endParaRPr lang="de-DE"/>
        </a:p>
      </dgm:t>
    </dgm:pt>
    <dgm:pt modelId="{D643F785-DC85-407B-B6BC-CEE0D4E70C16}" type="parTrans" cxnId="{901B4A5B-CD9A-4406-8E8D-958A9926BEB2}">
      <dgm:prSet/>
      <dgm:spPr/>
      <dgm:t>
        <a:bodyPr/>
        <a:lstStyle/>
        <a:p>
          <a:endParaRPr lang="de-DE"/>
        </a:p>
      </dgm:t>
    </dgm:pt>
    <dgm:pt modelId="{834BD080-C5D3-44AF-A22E-7F5E4DF68DB4}" type="sibTrans" cxnId="{901B4A5B-CD9A-4406-8E8D-958A9926BEB2}">
      <dgm:prSet/>
      <dgm:spPr/>
      <dgm:t>
        <a:bodyPr/>
        <a:lstStyle/>
        <a:p>
          <a:endParaRPr lang="de-DE"/>
        </a:p>
      </dgm:t>
    </dgm:pt>
    <dgm:pt modelId="{C64F5DD2-0E44-469A-B122-3357247F6895}">
      <dgm:prSet/>
      <dgm:spPr/>
      <dgm:t>
        <a:bodyPr/>
        <a:lstStyle/>
        <a:p>
          <a:r>
            <a:rPr lang="de-DE"/>
            <a:t>Organisatorische Abstimmungen in Wohnbereichen/ ambulanten Touren</a:t>
          </a:r>
        </a:p>
      </dgm:t>
    </dgm:pt>
    <dgm:pt modelId="{29BA8BA7-03A6-4F8B-A4D1-8A0CEA95089E}" type="parTrans" cxnId="{AFCBBAF8-BFC7-4B7A-80CF-329EAC32C61A}">
      <dgm:prSet/>
      <dgm:spPr/>
      <dgm:t>
        <a:bodyPr/>
        <a:lstStyle/>
        <a:p>
          <a:endParaRPr lang="de-DE"/>
        </a:p>
      </dgm:t>
    </dgm:pt>
    <dgm:pt modelId="{5CC75C41-7A45-4F92-8E67-C6C7DA27AAAC}" type="sibTrans" cxnId="{AFCBBAF8-BFC7-4B7A-80CF-329EAC32C61A}">
      <dgm:prSet/>
      <dgm:spPr/>
      <dgm:t>
        <a:bodyPr/>
        <a:lstStyle/>
        <a:p>
          <a:endParaRPr lang="de-DE"/>
        </a:p>
      </dgm:t>
    </dgm:pt>
    <dgm:pt modelId="{B911D426-0CE9-4C16-91B3-144B6E7853B1}">
      <dgm:prSet/>
      <dgm:spPr/>
      <dgm:t>
        <a:bodyPr/>
        <a:lstStyle/>
        <a:p>
          <a:r>
            <a:rPr lang="de-DE" b="1"/>
            <a:t>Datenaustausch</a:t>
          </a:r>
          <a:endParaRPr lang="de-DE"/>
        </a:p>
      </dgm:t>
    </dgm:pt>
    <dgm:pt modelId="{314DDC9E-D35E-4D88-BFEA-9AD558228BCA}" type="parTrans" cxnId="{71D013AD-2910-4976-9F76-E583D62837B2}">
      <dgm:prSet/>
      <dgm:spPr/>
      <dgm:t>
        <a:bodyPr/>
        <a:lstStyle/>
        <a:p>
          <a:endParaRPr lang="de-DE"/>
        </a:p>
      </dgm:t>
    </dgm:pt>
    <dgm:pt modelId="{F1527AA1-3DCF-45B6-8FDC-68A4DE716564}" type="sibTrans" cxnId="{71D013AD-2910-4976-9F76-E583D62837B2}">
      <dgm:prSet/>
      <dgm:spPr/>
      <dgm:t>
        <a:bodyPr/>
        <a:lstStyle/>
        <a:p>
          <a:endParaRPr lang="de-DE"/>
        </a:p>
      </dgm:t>
    </dgm:pt>
    <dgm:pt modelId="{71DC36CC-F72D-43DF-95E8-FCC1A6AF2A8D}">
      <dgm:prSet/>
      <dgm:spPr/>
      <dgm:t>
        <a:bodyPr/>
        <a:lstStyle/>
        <a:p>
          <a:r>
            <a:rPr lang="de-DE" dirty="0"/>
            <a:t>Medikationspläne</a:t>
          </a:r>
        </a:p>
      </dgm:t>
    </dgm:pt>
    <dgm:pt modelId="{B5EF31D2-2247-4274-925C-1084DB29D4DC}" type="parTrans" cxnId="{B7FCD057-F157-4F9F-ABD0-780CA28F011E}">
      <dgm:prSet/>
      <dgm:spPr/>
      <dgm:t>
        <a:bodyPr/>
        <a:lstStyle/>
        <a:p>
          <a:endParaRPr lang="de-DE"/>
        </a:p>
      </dgm:t>
    </dgm:pt>
    <dgm:pt modelId="{145AC83E-0EE7-44AA-94B6-464AB6C16D3A}" type="sibTrans" cxnId="{B7FCD057-F157-4F9F-ABD0-780CA28F011E}">
      <dgm:prSet/>
      <dgm:spPr/>
      <dgm:t>
        <a:bodyPr/>
        <a:lstStyle/>
        <a:p>
          <a:endParaRPr lang="de-DE"/>
        </a:p>
      </dgm:t>
    </dgm:pt>
    <dgm:pt modelId="{0252E033-9E08-4373-B94E-5C7FD6B910B6}">
      <dgm:prSet/>
      <dgm:spPr/>
      <dgm:t>
        <a:bodyPr/>
        <a:lstStyle/>
        <a:p>
          <a:r>
            <a:rPr lang="de-DE"/>
            <a:t>Pflegeüberleitungsbogen</a:t>
          </a:r>
        </a:p>
      </dgm:t>
    </dgm:pt>
    <dgm:pt modelId="{82CE5E8C-F7BA-4D93-951E-037BFAD67228}" type="parTrans" cxnId="{B3DDF746-B560-4DAD-83F7-85C8FF7B92E8}">
      <dgm:prSet/>
      <dgm:spPr/>
      <dgm:t>
        <a:bodyPr/>
        <a:lstStyle/>
        <a:p>
          <a:endParaRPr lang="de-DE"/>
        </a:p>
      </dgm:t>
    </dgm:pt>
    <dgm:pt modelId="{249F1E4E-254A-4D05-B2FA-421FB9F0AE6F}" type="sibTrans" cxnId="{B3DDF746-B560-4DAD-83F7-85C8FF7B92E8}">
      <dgm:prSet/>
      <dgm:spPr/>
      <dgm:t>
        <a:bodyPr/>
        <a:lstStyle/>
        <a:p>
          <a:endParaRPr lang="de-DE"/>
        </a:p>
      </dgm:t>
    </dgm:pt>
    <dgm:pt modelId="{9136A06B-18E2-4A60-A91E-B3EBFA315435}">
      <dgm:prSet/>
      <dgm:spPr/>
      <dgm:t>
        <a:bodyPr/>
        <a:lstStyle/>
        <a:p>
          <a:r>
            <a:rPr lang="de-DE"/>
            <a:t>E-Rezepte (als E-Rezept-Token)</a:t>
          </a:r>
        </a:p>
      </dgm:t>
    </dgm:pt>
    <dgm:pt modelId="{D494D0DF-FBF8-4E48-9FC4-17DF1B0ED9F9}" type="parTrans" cxnId="{D2940D39-4F94-4658-AEC7-BB52AB04F875}">
      <dgm:prSet/>
      <dgm:spPr/>
      <dgm:t>
        <a:bodyPr/>
        <a:lstStyle/>
        <a:p>
          <a:endParaRPr lang="de-DE"/>
        </a:p>
      </dgm:t>
    </dgm:pt>
    <dgm:pt modelId="{CD7A55ED-0AD1-45A0-B67C-6613C97D38C4}" type="sibTrans" cxnId="{D2940D39-4F94-4658-AEC7-BB52AB04F875}">
      <dgm:prSet/>
      <dgm:spPr/>
      <dgm:t>
        <a:bodyPr/>
        <a:lstStyle/>
        <a:p>
          <a:endParaRPr lang="de-DE"/>
        </a:p>
      </dgm:t>
    </dgm:pt>
    <dgm:pt modelId="{B9D71FC7-CBE8-4816-B14D-4D13181373E6}">
      <dgm:prSet/>
      <dgm:spPr/>
      <dgm:t>
        <a:bodyPr/>
        <a:lstStyle/>
        <a:p>
          <a:r>
            <a:rPr lang="de-DE"/>
            <a:t>Übermittlung von Protokollen (z.B. Sturzprotokoll, Wundprotokoll, Schmerzerfassung, Vitalwerteübersicht)</a:t>
          </a:r>
        </a:p>
      </dgm:t>
    </dgm:pt>
    <dgm:pt modelId="{96570786-423E-477C-88BC-60A38260B1C5}" type="parTrans" cxnId="{A5DA033B-E0B0-48C4-A7E5-7DA05FE9863E}">
      <dgm:prSet/>
      <dgm:spPr/>
      <dgm:t>
        <a:bodyPr/>
        <a:lstStyle/>
        <a:p>
          <a:endParaRPr lang="de-DE"/>
        </a:p>
      </dgm:t>
    </dgm:pt>
    <dgm:pt modelId="{2DB78C1D-2882-442F-A27A-FFB2DC96F393}" type="sibTrans" cxnId="{A5DA033B-E0B0-48C4-A7E5-7DA05FE9863E}">
      <dgm:prSet/>
      <dgm:spPr/>
      <dgm:t>
        <a:bodyPr/>
        <a:lstStyle/>
        <a:p>
          <a:endParaRPr lang="de-DE"/>
        </a:p>
      </dgm:t>
    </dgm:pt>
    <dgm:pt modelId="{37128263-1FCC-4E42-A574-EAF1C81493E5}">
      <dgm:prSet/>
      <dgm:spPr/>
      <dgm:t>
        <a:bodyPr/>
        <a:lstStyle/>
        <a:p>
          <a:r>
            <a:rPr lang="de-DE"/>
            <a:t>Daten im Zusammenhang mit der vollelektronischen Leistungsabrechnung</a:t>
          </a:r>
        </a:p>
      </dgm:t>
    </dgm:pt>
    <dgm:pt modelId="{D3F1C01E-95DC-445A-90A5-44A3674931BB}" type="parTrans" cxnId="{D20B1BDA-6F74-4A2B-83ED-72030EAC7571}">
      <dgm:prSet/>
      <dgm:spPr/>
      <dgm:t>
        <a:bodyPr/>
        <a:lstStyle/>
        <a:p>
          <a:endParaRPr lang="de-DE"/>
        </a:p>
      </dgm:t>
    </dgm:pt>
    <dgm:pt modelId="{625DF2AB-1484-4D43-8D1A-51F1336CD945}" type="sibTrans" cxnId="{D20B1BDA-6F74-4A2B-83ED-72030EAC7571}">
      <dgm:prSet/>
      <dgm:spPr/>
      <dgm:t>
        <a:bodyPr/>
        <a:lstStyle/>
        <a:p>
          <a:endParaRPr lang="de-DE"/>
        </a:p>
      </dgm:t>
    </dgm:pt>
    <dgm:pt modelId="{C3A19746-835C-4174-BED3-6D3C47BCDA21}">
      <dgm:prSet/>
      <dgm:spPr/>
      <dgm:t>
        <a:bodyPr/>
        <a:lstStyle/>
        <a:p>
          <a:endParaRPr lang="de-DE"/>
        </a:p>
      </dgm:t>
    </dgm:pt>
    <dgm:pt modelId="{1C80BB73-06C9-4064-B618-F85B2E8ABF28}" type="parTrans" cxnId="{95CAD3B4-B65A-40CE-A06A-E8FE0E14AA78}">
      <dgm:prSet/>
      <dgm:spPr/>
      <dgm:t>
        <a:bodyPr/>
        <a:lstStyle/>
        <a:p>
          <a:endParaRPr lang="de-DE"/>
        </a:p>
      </dgm:t>
    </dgm:pt>
    <dgm:pt modelId="{12402D97-93FF-48D0-84A9-F722666B8906}" type="sibTrans" cxnId="{95CAD3B4-B65A-40CE-A06A-E8FE0E14AA78}">
      <dgm:prSet/>
      <dgm:spPr/>
      <dgm:t>
        <a:bodyPr/>
        <a:lstStyle/>
        <a:p>
          <a:endParaRPr lang="de-DE"/>
        </a:p>
      </dgm:t>
    </dgm:pt>
    <dgm:pt modelId="{29D71EB9-1998-4DCA-86DF-5433F5F900BC}">
      <dgm:prSet/>
      <dgm:spPr/>
      <dgm:t>
        <a:bodyPr/>
        <a:lstStyle/>
        <a:p>
          <a:endParaRPr lang="de-DE"/>
        </a:p>
      </dgm:t>
    </dgm:pt>
    <dgm:pt modelId="{69789627-7722-44B4-9C01-96B18CE79B60}" type="parTrans" cxnId="{33A1DFD3-4677-4198-93C5-2FF3FB9FD604}">
      <dgm:prSet/>
      <dgm:spPr/>
      <dgm:t>
        <a:bodyPr/>
        <a:lstStyle/>
        <a:p>
          <a:endParaRPr lang="de-DE"/>
        </a:p>
      </dgm:t>
    </dgm:pt>
    <dgm:pt modelId="{DABE0BBA-E427-432E-8D3C-C1718904F958}" type="sibTrans" cxnId="{33A1DFD3-4677-4198-93C5-2FF3FB9FD604}">
      <dgm:prSet/>
      <dgm:spPr/>
      <dgm:t>
        <a:bodyPr/>
        <a:lstStyle/>
        <a:p>
          <a:endParaRPr lang="de-DE"/>
        </a:p>
      </dgm:t>
    </dgm:pt>
    <dgm:pt modelId="{174B8CFC-ED86-4265-B868-38A1521D14F0}">
      <dgm:prSet/>
      <dgm:spPr/>
      <dgm:t>
        <a:bodyPr/>
        <a:lstStyle/>
        <a:p>
          <a:r>
            <a:rPr lang="de-DE"/>
            <a:t>Austausch versorgungsrelevanter Informationen</a:t>
          </a:r>
        </a:p>
      </dgm:t>
    </dgm:pt>
    <dgm:pt modelId="{3BDF4D56-D66A-4E98-AC21-C69574CAFC11}" type="parTrans" cxnId="{B9889A92-4DD2-4322-A111-2B120FAA6303}">
      <dgm:prSet/>
      <dgm:spPr/>
      <dgm:t>
        <a:bodyPr/>
        <a:lstStyle/>
        <a:p>
          <a:endParaRPr lang="de-DE"/>
        </a:p>
      </dgm:t>
    </dgm:pt>
    <dgm:pt modelId="{C8468E14-A6D8-4B56-BB88-F6518B78C2E2}" type="sibTrans" cxnId="{B9889A92-4DD2-4322-A111-2B120FAA6303}">
      <dgm:prSet/>
      <dgm:spPr/>
      <dgm:t>
        <a:bodyPr/>
        <a:lstStyle/>
        <a:p>
          <a:endParaRPr lang="de-DE"/>
        </a:p>
      </dgm:t>
    </dgm:pt>
    <dgm:pt modelId="{F2088AEC-C667-4F65-B1FD-3F24E27CE071}">
      <dgm:prSet/>
      <dgm:spPr/>
      <dgm:t>
        <a:bodyPr/>
        <a:lstStyle/>
        <a:p>
          <a:r>
            <a:rPr lang="de-DE"/>
            <a:t>Fachliche Rückfragen an Führungskräfte/Kollegium</a:t>
          </a:r>
        </a:p>
      </dgm:t>
    </dgm:pt>
    <dgm:pt modelId="{2455FDB1-11EC-4E27-B3D2-0493CC503443}" type="parTrans" cxnId="{CEA88C4E-A809-4476-8EBD-04FC5A26B5DC}">
      <dgm:prSet/>
      <dgm:spPr/>
      <dgm:t>
        <a:bodyPr/>
        <a:lstStyle/>
        <a:p>
          <a:endParaRPr lang="de-DE"/>
        </a:p>
      </dgm:t>
    </dgm:pt>
    <dgm:pt modelId="{F8D2C7D4-8477-4BE8-955C-E5E2E1F8AA9C}" type="sibTrans" cxnId="{CEA88C4E-A809-4476-8EBD-04FC5A26B5DC}">
      <dgm:prSet/>
      <dgm:spPr/>
      <dgm:t>
        <a:bodyPr/>
        <a:lstStyle/>
        <a:p>
          <a:endParaRPr lang="de-DE"/>
        </a:p>
      </dgm:t>
    </dgm:pt>
    <dgm:pt modelId="{A9FF9481-1AF9-4EB5-9275-AB7AABF3FFA3}" type="pres">
      <dgm:prSet presAssocID="{3616CEF9-23DD-438D-A8D4-AC4778BA23C9}" presName="linear" presStyleCnt="0">
        <dgm:presLayoutVars>
          <dgm:animLvl val="lvl"/>
          <dgm:resizeHandles val="exact"/>
        </dgm:presLayoutVars>
      </dgm:prSet>
      <dgm:spPr/>
    </dgm:pt>
    <dgm:pt modelId="{88F0854A-3051-4D46-89E0-BA8237227BE6}" type="pres">
      <dgm:prSet presAssocID="{F0552D23-96AF-4583-B1F5-83FA2D1AFEE0}" presName="parentText" presStyleLbl="node1" presStyleIdx="0" presStyleCnt="3">
        <dgm:presLayoutVars>
          <dgm:chMax val="0"/>
          <dgm:bulletEnabled val="1"/>
        </dgm:presLayoutVars>
      </dgm:prSet>
      <dgm:spPr/>
    </dgm:pt>
    <dgm:pt modelId="{97808D1D-68E0-4A46-B002-D6D341E1C727}" type="pres">
      <dgm:prSet presAssocID="{F0552D23-96AF-4583-B1F5-83FA2D1AFEE0}" presName="childText" presStyleLbl="revTx" presStyleIdx="0" presStyleCnt="3">
        <dgm:presLayoutVars>
          <dgm:bulletEnabled val="1"/>
        </dgm:presLayoutVars>
      </dgm:prSet>
      <dgm:spPr/>
    </dgm:pt>
    <dgm:pt modelId="{8EC04EB0-734E-4337-A84C-EAEEC0CF7959}" type="pres">
      <dgm:prSet presAssocID="{35BBE162-7722-48DB-B52E-7D1DE91A2056}" presName="parentText" presStyleLbl="node1" presStyleIdx="1" presStyleCnt="3">
        <dgm:presLayoutVars>
          <dgm:chMax val="0"/>
          <dgm:bulletEnabled val="1"/>
        </dgm:presLayoutVars>
      </dgm:prSet>
      <dgm:spPr/>
    </dgm:pt>
    <dgm:pt modelId="{2DACF6D9-90D6-4832-9D0C-B791BEE163FC}" type="pres">
      <dgm:prSet presAssocID="{35BBE162-7722-48DB-B52E-7D1DE91A2056}" presName="childText" presStyleLbl="revTx" presStyleIdx="1" presStyleCnt="3">
        <dgm:presLayoutVars>
          <dgm:bulletEnabled val="1"/>
        </dgm:presLayoutVars>
      </dgm:prSet>
      <dgm:spPr/>
    </dgm:pt>
    <dgm:pt modelId="{DCEE3351-3939-4BE3-A2E1-D959A77F170F}" type="pres">
      <dgm:prSet presAssocID="{B911D426-0CE9-4C16-91B3-144B6E7853B1}" presName="parentText" presStyleLbl="node1" presStyleIdx="2" presStyleCnt="3">
        <dgm:presLayoutVars>
          <dgm:chMax val="0"/>
          <dgm:bulletEnabled val="1"/>
        </dgm:presLayoutVars>
      </dgm:prSet>
      <dgm:spPr/>
    </dgm:pt>
    <dgm:pt modelId="{ED8D4183-E15D-461F-AD55-E44C8FCB6F92}" type="pres">
      <dgm:prSet presAssocID="{B911D426-0CE9-4C16-91B3-144B6E7853B1}" presName="childText" presStyleLbl="revTx" presStyleIdx="2" presStyleCnt="3">
        <dgm:presLayoutVars>
          <dgm:bulletEnabled val="1"/>
        </dgm:presLayoutVars>
      </dgm:prSet>
      <dgm:spPr/>
    </dgm:pt>
  </dgm:ptLst>
  <dgm:cxnLst>
    <dgm:cxn modelId="{A35DDE03-3E0F-49CD-A8B5-0EA1B79B22B3}" type="presOf" srcId="{3EC7CB42-2915-4A5B-BDA6-6A10A1CACC4B}" destId="{97808D1D-68E0-4A46-B002-D6D341E1C727}" srcOrd="0" destOrd="0" presId="urn:microsoft.com/office/officeart/2005/8/layout/vList2"/>
    <dgm:cxn modelId="{3A9B4004-302F-4B4B-8032-2A18AB1A146B}" type="presOf" srcId="{7355AAED-FC2D-4332-85F0-F26A1548977B}" destId="{97808D1D-68E0-4A46-B002-D6D341E1C727}" srcOrd="0" destOrd="1" presId="urn:microsoft.com/office/officeart/2005/8/layout/vList2"/>
    <dgm:cxn modelId="{0A69BD16-2613-4F55-82B4-AF8F78696347}" type="presOf" srcId="{F0552D23-96AF-4583-B1F5-83FA2D1AFEE0}" destId="{88F0854A-3051-4D46-89E0-BA8237227BE6}" srcOrd="0" destOrd="0" presId="urn:microsoft.com/office/officeart/2005/8/layout/vList2"/>
    <dgm:cxn modelId="{1A271532-5A6D-4CAF-9FF1-E13C16F8649D}" type="presOf" srcId="{35BBE162-7722-48DB-B52E-7D1DE91A2056}" destId="{8EC04EB0-734E-4337-A84C-EAEEC0CF7959}" srcOrd="0" destOrd="0" presId="urn:microsoft.com/office/officeart/2005/8/layout/vList2"/>
    <dgm:cxn modelId="{8FE50735-A8BD-48E8-B9F9-45AAA1AC5DE4}" srcId="{F0552D23-96AF-4583-B1F5-83FA2D1AFEE0}" destId="{7355AAED-FC2D-4332-85F0-F26A1548977B}" srcOrd="1" destOrd="0" parTransId="{378A8D7A-B663-4F4A-899A-0C7C5F2FB2B2}" sibTransId="{E4ADB586-FC36-4675-B8CE-FACB4DA3082E}"/>
    <dgm:cxn modelId="{D2940D39-4F94-4658-AEC7-BB52AB04F875}" srcId="{B911D426-0CE9-4C16-91B3-144B6E7853B1}" destId="{9136A06B-18E2-4A60-A91E-B3EBFA315435}" srcOrd="2" destOrd="0" parTransId="{D494D0DF-FBF8-4E48-9FC4-17DF1B0ED9F9}" sibTransId="{CD7A55ED-0AD1-45A0-B67C-6613C97D38C4}"/>
    <dgm:cxn modelId="{A5DA033B-E0B0-48C4-A7E5-7DA05FE9863E}" srcId="{B911D426-0CE9-4C16-91B3-144B6E7853B1}" destId="{B9D71FC7-CBE8-4816-B14D-4D13181373E6}" srcOrd="3" destOrd="0" parTransId="{96570786-423E-477C-88BC-60A38260B1C5}" sibTransId="{2DB78C1D-2882-442F-A27A-FFB2DC96F393}"/>
    <dgm:cxn modelId="{901B4A5B-CD9A-4406-8E8D-958A9926BEB2}" srcId="{3616CEF9-23DD-438D-A8D4-AC4778BA23C9}" destId="{35BBE162-7722-48DB-B52E-7D1DE91A2056}" srcOrd="1" destOrd="0" parTransId="{D643F785-DC85-407B-B6BC-CEE0D4E70C16}" sibTransId="{834BD080-C5D3-44AF-A22E-7F5E4DF68DB4}"/>
    <dgm:cxn modelId="{80C0B75C-F949-4CE1-A62C-E293B29D803C}" srcId="{F0552D23-96AF-4583-B1F5-83FA2D1AFEE0}" destId="{F3D36678-0828-4A9A-8A17-9CDBEE9E5B64}" srcOrd="2" destOrd="0" parTransId="{9B797F69-C4EB-4213-BE83-DBD7E2BF9D7B}" sibTransId="{51378B73-F6B7-44B3-AE1E-8317437E2C4B}"/>
    <dgm:cxn modelId="{B3DDF746-B560-4DAD-83F7-85C8FF7B92E8}" srcId="{B911D426-0CE9-4C16-91B3-144B6E7853B1}" destId="{0252E033-9E08-4373-B94E-5C7FD6B910B6}" srcOrd="1" destOrd="0" parTransId="{82CE5E8C-F7BA-4D93-951E-037BFAD67228}" sibTransId="{249F1E4E-254A-4D05-B2FA-421FB9F0AE6F}"/>
    <dgm:cxn modelId="{29F6BB6A-55C3-42C2-A992-FD5B23C062A6}" type="presOf" srcId="{C64F5DD2-0E44-469A-B122-3357247F6895}" destId="{2DACF6D9-90D6-4832-9D0C-B791BEE163FC}" srcOrd="0" destOrd="2" presId="urn:microsoft.com/office/officeart/2005/8/layout/vList2"/>
    <dgm:cxn modelId="{CEA88C4E-A809-4476-8EBD-04FC5A26B5DC}" srcId="{35BBE162-7722-48DB-B52E-7D1DE91A2056}" destId="{F2088AEC-C667-4F65-B1FD-3F24E27CE071}" srcOrd="0" destOrd="0" parTransId="{2455FDB1-11EC-4E27-B3D2-0493CC503443}" sibTransId="{F8D2C7D4-8477-4BE8-955C-E5E2E1F8AA9C}"/>
    <dgm:cxn modelId="{8D2A0852-982D-41B0-89B7-50DF9A55680A}" type="presOf" srcId="{440750AF-EE3F-4AD3-8AFD-2369E699B8D8}" destId="{97808D1D-68E0-4A46-B002-D6D341E1C727}" srcOrd="0" destOrd="4" presId="urn:microsoft.com/office/officeart/2005/8/layout/vList2"/>
    <dgm:cxn modelId="{40605952-80B3-4349-A378-E18365684273}" type="presOf" srcId="{F2088AEC-C667-4F65-B1FD-3F24E27CE071}" destId="{2DACF6D9-90D6-4832-9D0C-B791BEE163FC}" srcOrd="0" destOrd="0" presId="urn:microsoft.com/office/officeart/2005/8/layout/vList2"/>
    <dgm:cxn modelId="{E60B7257-E35E-46C0-B2D4-E0F4C4196AAE}" srcId="{3616CEF9-23DD-438D-A8D4-AC4778BA23C9}" destId="{F0552D23-96AF-4583-B1F5-83FA2D1AFEE0}" srcOrd="0" destOrd="0" parTransId="{17FD3674-FC8C-49B5-8EA2-D11CCAA34044}" sibTransId="{7E0DF0AB-6BD4-43C4-A4B5-6E48450779B2}"/>
    <dgm:cxn modelId="{B7FCD057-F157-4F9F-ABD0-780CA28F011E}" srcId="{B911D426-0CE9-4C16-91B3-144B6E7853B1}" destId="{71DC36CC-F72D-43DF-95E8-FCC1A6AF2A8D}" srcOrd="0" destOrd="0" parTransId="{B5EF31D2-2247-4274-925C-1084DB29D4DC}" sibTransId="{145AC83E-0EE7-44AA-94B6-464AB6C16D3A}"/>
    <dgm:cxn modelId="{25A0F184-4DD5-4F24-819D-F250556FEF6A}" type="presOf" srcId="{174B8CFC-ED86-4265-B868-38A1521D14F0}" destId="{2DACF6D9-90D6-4832-9D0C-B791BEE163FC}" srcOrd="0" destOrd="1" presId="urn:microsoft.com/office/officeart/2005/8/layout/vList2"/>
    <dgm:cxn modelId="{B9889A92-4DD2-4322-A111-2B120FAA6303}" srcId="{35BBE162-7722-48DB-B52E-7D1DE91A2056}" destId="{174B8CFC-ED86-4265-B868-38A1521D14F0}" srcOrd="1" destOrd="0" parTransId="{3BDF4D56-D66A-4E98-AC21-C69574CAFC11}" sibTransId="{C8468E14-A6D8-4B56-BB88-F6518B78C2E2}"/>
    <dgm:cxn modelId="{02C3AC95-E6D1-46E8-A813-F6349BE3D9A1}" type="presOf" srcId="{F3D36678-0828-4A9A-8A17-9CDBEE9E5B64}" destId="{97808D1D-68E0-4A46-B002-D6D341E1C727}" srcOrd="0" destOrd="2" presId="urn:microsoft.com/office/officeart/2005/8/layout/vList2"/>
    <dgm:cxn modelId="{543FDC96-6D27-45C7-A04B-3F289F284B83}" type="presOf" srcId="{71DC36CC-F72D-43DF-95E8-FCC1A6AF2A8D}" destId="{ED8D4183-E15D-461F-AD55-E44C8FCB6F92}" srcOrd="0" destOrd="0" presId="urn:microsoft.com/office/officeart/2005/8/layout/vList2"/>
    <dgm:cxn modelId="{EB8761A1-A622-4242-9E6A-A78C0EE9F0DF}" type="presOf" srcId="{B911D426-0CE9-4C16-91B3-144B6E7853B1}" destId="{DCEE3351-3939-4BE3-A2E1-D959A77F170F}" srcOrd="0" destOrd="0" presId="urn:microsoft.com/office/officeart/2005/8/layout/vList2"/>
    <dgm:cxn modelId="{71D013AD-2910-4976-9F76-E583D62837B2}" srcId="{3616CEF9-23DD-438D-A8D4-AC4778BA23C9}" destId="{B911D426-0CE9-4C16-91B3-144B6E7853B1}" srcOrd="2" destOrd="0" parTransId="{314DDC9E-D35E-4D88-BFEA-9AD558228BCA}" sibTransId="{F1527AA1-3DCF-45B6-8FDC-68A4DE716564}"/>
    <dgm:cxn modelId="{F7DE6BB2-53E1-4C12-92C2-0BF30F8FA24D}" srcId="{F0552D23-96AF-4583-B1F5-83FA2D1AFEE0}" destId="{440750AF-EE3F-4AD3-8AFD-2369E699B8D8}" srcOrd="4" destOrd="0" parTransId="{EEA3C444-1229-465B-8365-7715C106121D}" sibTransId="{5B49AEE9-8F29-4D8E-B98C-DDDBA83BF31A}"/>
    <dgm:cxn modelId="{95CAD3B4-B65A-40CE-A06A-E8FE0E14AA78}" srcId="{F0552D23-96AF-4583-B1F5-83FA2D1AFEE0}" destId="{C3A19746-835C-4174-BED3-6D3C47BCDA21}" srcOrd="5" destOrd="0" parTransId="{1C80BB73-06C9-4064-B618-F85B2E8ABF28}" sibTransId="{12402D97-93FF-48D0-84A9-F722666B8906}"/>
    <dgm:cxn modelId="{D8F2E5B9-C6C7-4C0D-9532-5B6254BB94A3}" type="presOf" srcId="{496803F1-34A1-4B2A-8770-575C8584AF95}" destId="{97808D1D-68E0-4A46-B002-D6D341E1C727}" srcOrd="0" destOrd="3" presId="urn:microsoft.com/office/officeart/2005/8/layout/vList2"/>
    <dgm:cxn modelId="{292FDDBE-FCE1-4E9A-97A5-31C7E67FEA8F}" type="presOf" srcId="{37128263-1FCC-4E42-A574-EAF1C81493E5}" destId="{ED8D4183-E15D-461F-AD55-E44C8FCB6F92}" srcOrd="0" destOrd="4" presId="urn:microsoft.com/office/officeart/2005/8/layout/vList2"/>
    <dgm:cxn modelId="{A91728C9-3ADB-4B31-9E74-33288046CD68}" type="presOf" srcId="{29D71EB9-1998-4DCA-86DF-5433F5F900BC}" destId="{2DACF6D9-90D6-4832-9D0C-B791BEE163FC}" srcOrd="0" destOrd="3" presId="urn:microsoft.com/office/officeart/2005/8/layout/vList2"/>
    <dgm:cxn modelId="{AD8917CC-B069-40C4-A9D6-C6E97A36EFFB}" type="presOf" srcId="{9136A06B-18E2-4A60-A91E-B3EBFA315435}" destId="{ED8D4183-E15D-461F-AD55-E44C8FCB6F92}" srcOrd="0" destOrd="2" presId="urn:microsoft.com/office/officeart/2005/8/layout/vList2"/>
    <dgm:cxn modelId="{836860D3-ACB4-47F4-B239-EB51387E9CAC}" type="presOf" srcId="{C3A19746-835C-4174-BED3-6D3C47BCDA21}" destId="{97808D1D-68E0-4A46-B002-D6D341E1C727}" srcOrd="0" destOrd="5" presId="urn:microsoft.com/office/officeart/2005/8/layout/vList2"/>
    <dgm:cxn modelId="{EE0844D3-59D6-45C0-847A-6B6FA87A928F}" srcId="{F0552D23-96AF-4583-B1F5-83FA2D1AFEE0}" destId="{496803F1-34A1-4B2A-8770-575C8584AF95}" srcOrd="3" destOrd="0" parTransId="{153659E3-6D8F-4D38-98B0-E6681A1AB3D7}" sibTransId="{47C4FDEA-99ED-446E-A189-81AF3EF9F383}"/>
    <dgm:cxn modelId="{33A1DFD3-4677-4198-93C5-2FF3FB9FD604}" srcId="{35BBE162-7722-48DB-B52E-7D1DE91A2056}" destId="{29D71EB9-1998-4DCA-86DF-5433F5F900BC}" srcOrd="3" destOrd="0" parTransId="{69789627-7722-44B4-9C01-96B18CE79B60}" sibTransId="{DABE0BBA-E427-432E-8D3C-C1718904F958}"/>
    <dgm:cxn modelId="{D20B1BDA-6F74-4A2B-83ED-72030EAC7571}" srcId="{B911D426-0CE9-4C16-91B3-144B6E7853B1}" destId="{37128263-1FCC-4E42-A574-EAF1C81493E5}" srcOrd="4" destOrd="0" parTransId="{D3F1C01E-95DC-445A-90A5-44A3674931BB}" sibTransId="{625DF2AB-1484-4D43-8D1A-51F1336CD945}"/>
    <dgm:cxn modelId="{CB594CE2-7793-449C-B3E0-993F60098F54}" srcId="{F0552D23-96AF-4583-B1F5-83FA2D1AFEE0}" destId="{3EC7CB42-2915-4A5B-BDA6-6A10A1CACC4B}" srcOrd="0" destOrd="0" parTransId="{6E5FBBD4-EA54-4E3B-B656-D3B3D19C6F7B}" sibTransId="{8FDEFC39-EC77-4950-8C02-C924A0CCEAE0}"/>
    <dgm:cxn modelId="{2E9837E4-158A-446B-8B02-F93779229906}" type="presOf" srcId="{B9D71FC7-CBE8-4816-B14D-4D13181373E6}" destId="{ED8D4183-E15D-461F-AD55-E44C8FCB6F92}" srcOrd="0" destOrd="3" presId="urn:microsoft.com/office/officeart/2005/8/layout/vList2"/>
    <dgm:cxn modelId="{74E6F9E4-349F-48B9-A263-867F8E87CC6E}" type="presOf" srcId="{0252E033-9E08-4373-B94E-5C7FD6B910B6}" destId="{ED8D4183-E15D-461F-AD55-E44C8FCB6F92}" srcOrd="0" destOrd="1" presId="urn:microsoft.com/office/officeart/2005/8/layout/vList2"/>
    <dgm:cxn modelId="{0ADA7EF3-6C92-40DC-A6F3-9EDD140938FE}" type="presOf" srcId="{3616CEF9-23DD-438D-A8D4-AC4778BA23C9}" destId="{A9FF9481-1AF9-4EB5-9275-AB7AABF3FFA3}" srcOrd="0" destOrd="0" presId="urn:microsoft.com/office/officeart/2005/8/layout/vList2"/>
    <dgm:cxn modelId="{AFCBBAF8-BFC7-4B7A-80CF-329EAC32C61A}" srcId="{35BBE162-7722-48DB-B52E-7D1DE91A2056}" destId="{C64F5DD2-0E44-469A-B122-3357247F6895}" srcOrd="2" destOrd="0" parTransId="{29BA8BA7-03A6-4F8B-A4D1-8A0CEA95089E}" sibTransId="{5CC75C41-7A45-4F92-8E67-C6C7DA27AAAC}"/>
    <dgm:cxn modelId="{B275DEAB-E52B-42BF-95EE-C84709B8D779}" type="presParOf" srcId="{A9FF9481-1AF9-4EB5-9275-AB7AABF3FFA3}" destId="{88F0854A-3051-4D46-89E0-BA8237227BE6}" srcOrd="0" destOrd="0" presId="urn:microsoft.com/office/officeart/2005/8/layout/vList2"/>
    <dgm:cxn modelId="{77DDFB39-9C2C-4106-8A89-6082FC193B72}" type="presParOf" srcId="{A9FF9481-1AF9-4EB5-9275-AB7AABF3FFA3}" destId="{97808D1D-68E0-4A46-B002-D6D341E1C727}" srcOrd="1" destOrd="0" presId="urn:microsoft.com/office/officeart/2005/8/layout/vList2"/>
    <dgm:cxn modelId="{9E9B7902-8348-48A5-8463-549C70B05F0D}" type="presParOf" srcId="{A9FF9481-1AF9-4EB5-9275-AB7AABF3FFA3}" destId="{8EC04EB0-734E-4337-A84C-EAEEC0CF7959}" srcOrd="2" destOrd="0" presId="urn:microsoft.com/office/officeart/2005/8/layout/vList2"/>
    <dgm:cxn modelId="{A6F9A96F-FECA-445E-8202-A895C6F6C887}" type="presParOf" srcId="{A9FF9481-1AF9-4EB5-9275-AB7AABF3FFA3}" destId="{2DACF6D9-90D6-4832-9D0C-B791BEE163FC}" srcOrd="3" destOrd="0" presId="urn:microsoft.com/office/officeart/2005/8/layout/vList2"/>
    <dgm:cxn modelId="{491DCAE9-C72B-4416-9405-3136C1FD4A91}" type="presParOf" srcId="{A9FF9481-1AF9-4EB5-9275-AB7AABF3FFA3}" destId="{DCEE3351-3939-4BE3-A2E1-D959A77F170F}" srcOrd="4" destOrd="0" presId="urn:microsoft.com/office/officeart/2005/8/layout/vList2"/>
    <dgm:cxn modelId="{61C5CFC6-E7C4-4239-AA0D-838BBBFF4230}" type="presParOf" srcId="{A9FF9481-1AF9-4EB5-9275-AB7AABF3FFA3}" destId="{ED8D4183-E15D-461F-AD55-E44C8FCB6F9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CD953F-F4F6-4D3A-974F-6ECEE617F49B}" type="doc">
      <dgm:prSet loTypeId="urn:microsoft.com/office/officeart/2005/8/layout/hProcess4" loCatId="process" qsTypeId="urn:microsoft.com/office/officeart/2005/8/quickstyle/simple1" qsCatId="simple" csTypeId="urn:microsoft.com/office/officeart/2005/8/colors/accent1_2" csCatId="accent1" phldr="1"/>
      <dgm:spPr/>
    </dgm:pt>
    <dgm:pt modelId="{538AEC69-EDBE-4B94-B934-8A443E08C012}">
      <dgm:prSet phldrT="[Text]" custT="1"/>
      <dgm:spPr>
        <a:xfrm>
          <a:off x="522122" y="2622431"/>
          <a:ext cx="2083770" cy="828646"/>
        </a:xfrm>
        <a:prstGeom prst="rect">
          <a:avLst/>
        </a:prstGeom>
        <a:solidFill>
          <a:srgbClr val="B10F17"/>
        </a:solidFill>
        <a:ln w="15875" cap="flat" cmpd="sng" algn="ctr">
          <a:solidFill>
            <a:srgbClr val="FFFFFF">
              <a:hueOff val="0"/>
              <a:satOff val="0"/>
              <a:lumOff val="0"/>
              <a:alphaOff val="0"/>
            </a:srgbClr>
          </a:solidFill>
          <a:prstDash val="solid"/>
        </a:ln>
        <a:effectLst/>
      </dgm:spPr>
      <dgm:t>
        <a:bodyPr/>
        <a:lstStyle/>
        <a:p>
          <a:pPr>
            <a:buNone/>
          </a:pPr>
          <a:r>
            <a:rPr lang="de-DE" sz="1800">
              <a:solidFill>
                <a:srgbClr val="FFFFFF"/>
              </a:solidFill>
              <a:latin typeface="GKV Open" pitchFamily="2" charset="0"/>
              <a:ea typeface="GKV Open" pitchFamily="2" charset="0"/>
              <a:cs typeface="GKV Open" pitchFamily="2" charset="0"/>
            </a:rPr>
            <a:t>VORBEREITUNG</a:t>
          </a:r>
        </a:p>
      </dgm:t>
    </dgm:pt>
    <dgm:pt modelId="{4D8B6120-1DAB-4D27-BA9F-0CAA87C92C63}" type="parTrans" cxnId="{E89F3AA6-4A9B-48C9-9CFE-9F1857A1CCDE}">
      <dgm:prSet/>
      <dgm:spPr/>
      <dgm:t>
        <a:bodyPr/>
        <a:lstStyle/>
        <a:p>
          <a:endParaRPr lang="de-DE" sz="1800">
            <a:latin typeface="GKV Open" pitchFamily="2" charset="0"/>
            <a:ea typeface="GKV Open" pitchFamily="2" charset="0"/>
            <a:cs typeface="GKV Open" pitchFamily="2" charset="0"/>
          </a:endParaRPr>
        </a:p>
      </dgm:t>
    </dgm:pt>
    <dgm:pt modelId="{AF0DE4D4-3C58-4F9A-93C9-FBDED1BCA137}" type="sibTrans" cxnId="{E89F3AA6-4A9B-48C9-9CFE-9F1857A1CCDE}">
      <dgm:prSet/>
      <dgm:spPr>
        <a:xfrm>
          <a:off x="1311497" y="1538298"/>
          <a:ext cx="2622859" cy="2622859"/>
        </a:xfrm>
        <a:prstGeom prst="leftCircularArrow">
          <a:avLst>
            <a:gd name="adj1" fmla="val 3297"/>
            <a:gd name="adj2" fmla="val 407070"/>
            <a:gd name="adj3" fmla="val 2182581"/>
            <a:gd name="adj4" fmla="val 9024489"/>
            <a:gd name="adj5" fmla="val 3846"/>
          </a:avLst>
        </a:prstGeom>
        <a:solidFill>
          <a:srgbClr val="B10F17"/>
        </a:solidFill>
        <a:ln>
          <a:noFill/>
        </a:ln>
        <a:effectLst/>
      </dgm:spPr>
      <dgm:t>
        <a:bodyPr/>
        <a:lstStyle/>
        <a:p>
          <a:endParaRPr lang="de-DE" sz="1800">
            <a:latin typeface="GKV Open" pitchFamily="2" charset="0"/>
            <a:ea typeface="GKV Open" pitchFamily="2" charset="0"/>
            <a:cs typeface="GKV Open" pitchFamily="2" charset="0"/>
          </a:endParaRPr>
        </a:p>
      </dgm:t>
    </dgm:pt>
    <dgm:pt modelId="{6DA28509-738B-4C27-9030-ECDDBD83E28A}">
      <dgm:prSet phldrT="[Text]" custT="1"/>
      <dgm:spPr>
        <a:xfrm>
          <a:off x="3538585" y="688921"/>
          <a:ext cx="2083770" cy="828646"/>
        </a:xfrm>
        <a:prstGeom prst="rect">
          <a:avLst/>
        </a:prstGeom>
        <a:solidFill>
          <a:srgbClr val="B10F17"/>
        </a:solidFill>
        <a:ln w="15875" cap="flat" cmpd="sng" algn="ctr">
          <a:solidFill>
            <a:srgbClr val="FFFFFF">
              <a:hueOff val="0"/>
              <a:satOff val="0"/>
              <a:lumOff val="0"/>
              <a:alphaOff val="0"/>
            </a:srgbClr>
          </a:solidFill>
          <a:prstDash val="solid"/>
        </a:ln>
        <a:effectLst/>
      </dgm:spPr>
      <dgm:t>
        <a:bodyPr/>
        <a:lstStyle/>
        <a:p>
          <a:pPr>
            <a:buNone/>
          </a:pPr>
          <a:r>
            <a:rPr lang="de-DE" sz="1800">
              <a:solidFill>
                <a:srgbClr val="FFFFFF"/>
              </a:solidFill>
              <a:latin typeface="GKV Open" pitchFamily="2" charset="0"/>
              <a:ea typeface="GKV Open" pitchFamily="2" charset="0"/>
              <a:cs typeface="GKV Open" pitchFamily="2" charset="0"/>
            </a:rPr>
            <a:t>FAX-VERSAND</a:t>
          </a:r>
        </a:p>
      </dgm:t>
    </dgm:pt>
    <dgm:pt modelId="{F36BF777-288E-40DD-865D-73D56A1921CA}" type="parTrans" cxnId="{6C4ECFAD-9B84-41F2-A634-E352E616E3E1}">
      <dgm:prSet/>
      <dgm:spPr/>
      <dgm:t>
        <a:bodyPr/>
        <a:lstStyle/>
        <a:p>
          <a:endParaRPr lang="de-DE" sz="1800">
            <a:latin typeface="GKV Open" pitchFamily="2" charset="0"/>
            <a:ea typeface="GKV Open" pitchFamily="2" charset="0"/>
            <a:cs typeface="GKV Open" pitchFamily="2" charset="0"/>
          </a:endParaRPr>
        </a:p>
      </dgm:t>
    </dgm:pt>
    <dgm:pt modelId="{1957E3EF-D7DD-48D7-95CE-B273CCF8CFF2}" type="sibTrans" cxnId="{6C4ECFAD-9B84-41F2-A634-E352E616E3E1}">
      <dgm:prSet/>
      <dgm:spPr>
        <a:xfrm>
          <a:off x="4308425" y="-96968"/>
          <a:ext cx="2922401" cy="2922401"/>
        </a:xfrm>
        <a:prstGeom prst="circularArrow">
          <a:avLst>
            <a:gd name="adj1" fmla="val 2959"/>
            <a:gd name="adj2" fmla="val 362444"/>
            <a:gd name="adj3" fmla="val 19462045"/>
            <a:gd name="adj4" fmla="val 12575511"/>
            <a:gd name="adj5" fmla="val 3452"/>
          </a:avLst>
        </a:prstGeom>
        <a:solidFill>
          <a:srgbClr val="B10F17"/>
        </a:solidFill>
        <a:ln>
          <a:noFill/>
        </a:ln>
        <a:effectLst/>
      </dgm:spPr>
      <dgm:t>
        <a:bodyPr/>
        <a:lstStyle/>
        <a:p>
          <a:endParaRPr lang="de-DE" sz="1800">
            <a:latin typeface="GKV Open" pitchFamily="2" charset="0"/>
            <a:ea typeface="GKV Open" pitchFamily="2" charset="0"/>
            <a:cs typeface="GKV Open" pitchFamily="2" charset="0"/>
          </a:endParaRPr>
        </a:p>
      </dgm:t>
    </dgm:pt>
    <dgm:pt modelId="{7963E325-95C1-4BDC-B097-3291F51F9A1E}">
      <dgm:prSet phldrT="[Text]" custT="1"/>
      <dgm:spPr>
        <a:xfrm>
          <a:off x="6555049" y="2622431"/>
          <a:ext cx="2083770" cy="828646"/>
        </a:xfrm>
        <a:prstGeom prst="rect">
          <a:avLst/>
        </a:prstGeom>
        <a:solidFill>
          <a:srgbClr val="B10F17"/>
        </a:solidFill>
        <a:ln w="15875" cap="flat" cmpd="sng" algn="ctr">
          <a:solidFill>
            <a:srgbClr val="FFFFFF">
              <a:hueOff val="0"/>
              <a:satOff val="0"/>
              <a:lumOff val="0"/>
              <a:alphaOff val="0"/>
            </a:srgbClr>
          </a:solidFill>
          <a:prstDash val="solid"/>
        </a:ln>
        <a:effectLst/>
      </dgm:spPr>
      <dgm:t>
        <a:bodyPr/>
        <a:lstStyle/>
        <a:p>
          <a:pPr>
            <a:buNone/>
          </a:pPr>
          <a:r>
            <a:rPr lang="de-DE" sz="1800">
              <a:solidFill>
                <a:srgbClr val="FFFFFF"/>
              </a:solidFill>
              <a:latin typeface="GKV Open" pitchFamily="2" charset="0"/>
              <a:ea typeface="GKV Open" pitchFamily="2" charset="0"/>
              <a:cs typeface="GKV Open" pitchFamily="2" charset="0"/>
            </a:rPr>
            <a:t>DOKUMENTATION</a:t>
          </a:r>
        </a:p>
      </dgm:t>
    </dgm:pt>
    <dgm:pt modelId="{01CD3D78-0CEA-41A1-A0B6-4E90E9B2E5BE}" type="parTrans" cxnId="{AEA58069-92C4-4822-832B-32CFADF6BDDD}">
      <dgm:prSet/>
      <dgm:spPr/>
      <dgm:t>
        <a:bodyPr/>
        <a:lstStyle/>
        <a:p>
          <a:endParaRPr lang="de-DE" sz="1800">
            <a:latin typeface="GKV Open" pitchFamily="2" charset="0"/>
            <a:ea typeface="GKV Open" pitchFamily="2" charset="0"/>
            <a:cs typeface="GKV Open" pitchFamily="2" charset="0"/>
          </a:endParaRPr>
        </a:p>
      </dgm:t>
    </dgm:pt>
    <dgm:pt modelId="{66705F87-E5E2-4A17-BF7B-EC3EB979DDB4}" type="sibTrans" cxnId="{AEA58069-92C4-4822-832B-32CFADF6BDDD}">
      <dgm:prSet/>
      <dgm:spPr/>
      <dgm:t>
        <a:bodyPr/>
        <a:lstStyle/>
        <a:p>
          <a:endParaRPr lang="de-DE" sz="1800">
            <a:latin typeface="GKV Open" pitchFamily="2" charset="0"/>
            <a:ea typeface="GKV Open" pitchFamily="2" charset="0"/>
            <a:cs typeface="GKV Open" pitchFamily="2" charset="0"/>
          </a:endParaRPr>
        </a:p>
      </dgm:t>
    </dgm:pt>
    <dgm:pt modelId="{593086C3-6243-4BF4-98FC-81B7410E632A}">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2ECA0DD9-9285-40AA-80F2-D474056191C7}" type="parTrans" cxnId="{18E39BBB-6AAE-49AE-A876-6513A960B11F}">
      <dgm:prSet/>
      <dgm:spPr/>
      <dgm:t>
        <a:bodyPr/>
        <a:lstStyle/>
        <a:p>
          <a:endParaRPr lang="de-DE" sz="1800"/>
        </a:p>
      </dgm:t>
    </dgm:pt>
    <dgm:pt modelId="{A6FC1071-245B-4E26-ABE2-B6AF06BF8D6C}" type="sibTrans" cxnId="{18E39BBB-6AAE-49AE-A876-6513A960B11F}">
      <dgm:prSet/>
      <dgm:spPr/>
      <dgm:t>
        <a:bodyPr/>
        <a:lstStyle/>
        <a:p>
          <a:endParaRPr lang="de-DE" sz="1800"/>
        </a:p>
      </dgm:t>
    </dgm:pt>
    <dgm:pt modelId="{46BFB20A-BE1C-40DA-9B25-B9A4050970AE}">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B24C546D-CA3B-43B2-ACC5-E1557A17D32E}" type="parTrans" cxnId="{218FFB73-0078-4BA9-85B9-FF410350C81D}">
      <dgm:prSet/>
      <dgm:spPr/>
      <dgm:t>
        <a:bodyPr/>
        <a:lstStyle/>
        <a:p>
          <a:endParaRPr lang="de-DE" sz="1800"/>
        </a:p>
      </dgm:t>
    </dgm:pt>
    <dgm:pt modelId="{B88888A0-E149-48CE-B799-B4A59A4FBF32}" type="sibTrans" cxnId="{218FFB73-0078-4BA9-85B9-FF410350C81D}">
      <dgm:prSet/>
      <dgm:spPr/>
      <dgm:t>
        <a:bodyPr/>
        <a:lstStyle/>
        <a:p>
          <a:endParaRPr lang="de-DE" sz="1800"/>
        </a:p>
      </dgm:t>
    </dgm:pt>
    <dgm:pt modelId="{D4D6899C-E0C3-42D7-BE7D-13A574883675}">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D4C7C273-9903-4FC5-8915-48120F523FD4}" type="parTrans" cxnId="{4BD40C92-2EA5-4D5E-BE44-2EC9DD75766A}">
      <dgm:prSet/>
      <dgm:spPr/>
      <dgm:t>
        <a:bodyPr/>
        <a:lstStyle/>
        <a:p>
          <a:endParaRPr lang="de-DE" sz="1800"/>
        </a:p>
      </dgm:t>
    </dgm:pt>
    <dgm:pt modelId="{1B7CEA33-CD3D-4F5F-BAA9-ACF9CDB21C53}" type="sibTrans" cxnId="{4BD40C92-2EA5-4D5E-BE44-2EC9DD75766A}">
      <dgm:prSet/>
      <dgm:spPr/>
      <dgm:t>
        <a:bodyPr/>
        <a:lstStyle/>
        <a:p>
          <a:endParaRPr lang="de-DE" sz="1800"/>
        </a:p>
      </dgm:t>
    </dgm:pt>
    <dgm:pt modelId="{6F771D23-CFC3-43C9-A8DC-FBDB9E0D9C29}">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8DACB5ED-B2BC-4E2F-A550-78832B4905E2}" type="parTrans" cxnId="{2B941213-567B-46B9-9D3F-D232433E8521}">
      <dgm:prSet/>
      <dgm:spPr/>
      <dgm:t>
        <a:bodyPr/>
        <a:lstStyle/>
        <a:p>
          <a:endParaRPr lang="de-DE" sz="1800"/>
        </a:p>
      </dgm:t>
    </dgm:pt>
    <dgm:pt modelId="{3F6AA692-E7A9-4FB5-B5D0-BF6A51C5182B}" type="sibTrans" cxnId="{2B941213-567B-46B9-9D3F-D232433E8521}">
      <dgm:prSet/>
      <dgm:spPr/>
      <dgm:t>
        <a:bodyPr/>
        <a:lstStyle/>
        <a:p>
          <a:endParaRPr lang="de-DE" sz="1800"/>
        </a:p>
      </dgm:t>
    </dgm:pt>
    <dgm:pt modelId="{614B8721-733F-470B-8596-92639020CF20}">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39D20DEC-5075-47DC-B13A-91D88E5528F0}" type="parTrans" cxnId="{EACA3E7D-D84B-42F5-B1EA-FF0A1366DE7F}">
      <dgm:prSet/>
      <dgm:spPr/>
      <dgm:t>
        <a:bodyPr/>
        <a:lstStyle/>
        <a:p>
          <a:endParaRPr lang="de-DE" sz="1800"/>
        </a:p>
      </dgm:t>
    </dgm:pt>
    <dgm:pt modelId="{3E38DA15-F460-4FE7-8FA2-BC7FABCBB563}" type="sibTrans" cxnId="{EACA3E7D-D84B-42F5-B1EA-FF0A1366DE7F}">
      <dgm:prSet/>
      <dgm:spPr/>
      <dgm:t>
        <a:bodyPr/>
        <a:lstStyle/>
        <a:p>
          <a:endParaRPr lang="de-DE" sz="1800"/>
        </a:p>
      </dgm:t>
    </dgm:pt>
    <dgm:pt modelId="{49B8A4D3-CBBE-4ECD-9A2E-8ADFD0F84598}">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Aufsuchen des Faxgerätes und Einwahl der Faxnummer</a:t>
          </a:r>
        </a:p>
      </dgm:t>
    </dgm:pt>
    <dgm:pt modelId="{5897BF83-4C07-41CD-954D-6B13912B23D7}" type="parTrans" cxnId="{1BDAA517-FD3A-4E82-9A17-7B792ED9FDD3}">
      <dgm:prSet/>
      <dgm:spPr/>
      <dgm:t>
        <a:bodyPr/>
        <a:lstStyle/>
        <a:p>
          <a:endParaRPr lang="de-DE" sz="1800"/>
        </a:p>
      </dgm:t>
    </dgm:pt>
    <dgm:pt modelId="{78D13535-BCEF-40A5-8243-537EBEDDC9B3}" type="sibTrans" cxnId="{1BDAA517-FD3A-4E82-9A17-7B792ED9FDD3}">
      <dgm:prSet/>
      <dgm:spPr/>
      <dgm:t>
        <a:bodyPr/>
        <a:lstStyle/>
        <a:p>
          <a:endParaRPr lang="de-DE" sz="1800"/>
        </a:p>
      </dgm:t>
    </dgm:pt>
    <dgm:pt modelId="{B06F8524-5FBC-4073-9D54-6C7AADD954F3}">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Recherche der Kontaktdaten des Kommunikationspartners</a:t>
          </a:r>
        </a:p>
      </dgm:t>
    </dgm:pt>
    <dgm:pt modelId="{5BA195B6-B7AB-4E49-A58A-2AC35FE4F7A9}" type="parTrans" cxnId="{24248962-AB65-4E0A-8713-4E416CE44505}">
      <dgm:prSet/>
      <dgm:spPr/>
      <dgm:t>
        <a:bodyPr/>
        <a:lstStyle/>
        <a:p>
          <a:endParaRPr lang="de-DE" sz="1800"/>
        </a:p>
      </dgm:t>
    </dgm:pt>
    <dgm:pt modelId="{13599EB1-DD2F-45C2-A6BC-6C624864FD87}" type="sibTrans" cxnId="{24248962-AB65-4E0A-8713-4E416CE44505}">
      <dgm:prSet/>
      <dgm:spPr/>
      <dgm:t>
        <a:bodyPr/>
        <a:lstStyle/>
        <a:p>
          <a:endParaRPr lang="de-DE" sz="1800"/>
        </a:p>
      </dgm:t>
    </dgm:pt>
    <dgm:pt modelId="{683632DF-D4DE-4B0C-8AD4-5E04D1F8014E}">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Einscannen der Faxnachricht</a:t>
          </a:r>
        </a:p>
      </dgm:t>
    </dgm:pt>
    <dgm:pt modelId="{67443062-919C-4076-A6C0-F04686A5125F}" type="parTrans" cxnId="{193B7AA7-3506-4831-BE05-CE39A5A99C00}">
      <dgm:prSet/>
      <dgm:spPr/>
      <dgm:t>
        <a:bodyPr/>
        <a:lstStyle/>
        <a:p>
          <a:endParaRPr lang="de-DE" sz="1800"/>
        </a:p>
      </dgm:t>
    </dgm:pt>
    <dgm:pt modelId="{AF0588DA-D6CD-4E16-9357-5811F280D636}" type="sibTrans" cxnId="{193B7AA7-3506-4831-BE05-CE39A5A99C00}">
      <dgm:prSet/>
      <dgm:spPr/>
      <dgm:t>
        <a:bodyPr/>
        <a:lstStyle/>
        <a:p>
          <a:endParaRPr lang="de-DE" sz="1800"/>
        </a:p>
      </dgm:t>
    </dgm:pt>
    <dgm:pt modelId="{B5B1FAB6-3DC3-4B4B-ABC9-8D3BA3863567}">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43497F91-0F87-464E-9163-A4743EA799A4}" type="parTrans" cxnId="{CA54939C-B002-4457-87D0-C759BD3A6C39}">
      <dgm:prSet/>
      <dgm:spPr/>
      <dgm:t>
        <a:bodyPr/>
        <a:lstStyle/>
        <a:p>
          <a:endParaRPr lang="de-DE" sz="1800"/>
        </a:p>
      </dgm:t>
    </dgm:pt>
    <dgm:pt modelId="{4EA2C193-9301-47D1-A512-D8C113297E12}" type="sibTrans" cxnId="{CA54939C-B002-4457-87D0-C759BD3A6C39}">
      <dgm:prSet/>
      <dgm:spPr/>
      <dgm:t>
        <a:bodyPr/>
        <a:lstStyle/>
        <a:p>
          <a:endParaRPr lang="de-DE" sz="1800"/>
        </a:p>
      </dgm:t>
    </dgm:pt>
    <dgm:pt modelId="{3CB6F16F-7687-48CF-94E9-67BD940D5D50}">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Ausdruck und (handschriftliches) Ausfüllen der Fax-Vorlage</a:t>
          </a:r>
        </a:p>
      </dgm:t>
    </dgm:pt>
    <dgm:pt modelId="{D02D6924-004D-4C12-9BC7-351C8FBF9729}" type="parTrans" cxnId="{261BA61E-C829-45A7-80BC-FAD0248C1FF2}">
      <dgm:prSet/>
      <dgm:spPr/>
      <dgm:t>
        <a:bodyPr/>
        <a:lstStyle/>
        <a:p>
          <a:endParaRPr lang="de-DE" sz="1800"/>
        </a:p>
      </dgm:t>
    </dgm:pt>
    <dgm:pt modelId="{EDC6B54F-02CE-4920-AAEB-30B8396EA176}" type="sibTrans" cxnId="{261BA61E-C829-45A7-80BC-FAD0248C1FF2}">
      <dgm:prSet/>
      <dgm:spPr/>
      <dgm:t>
        <a:bodyPr/>
        <a:lstStyle/>
        <a:p>
          <a:endParaRPr lang="de-DE" sz="1800"/>
        </a:p>
      </dgm:t>
    </dgm:pt>
    <dgm:pt modelId="{82B6C3B5-E262-4ECA-8A01-1ABD3CD8D451}">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103F54D7-2BE0-4C85-AC1A-3B60B477A1C6}" type="parTrans" cxnId="{6433C612-5B0B-4CD8-819D-15488E2741FD}">
      <dgm:prSet/>
      <dgm:spPr/>
      <dgm:t>
        <a:bodyPr/>
        <a:lstStyle/>
        <a:p>
          <a:endParaRPr lang="de-DE" sz="1800"/>
        </a:p>
      </dgm:t>
    </dgm:pt>
    <dgm:pt modelId="{5AEC1B09-8974-470C-A64A-FDBBDD900399}" type="sibTrans" cxnId="{6433C612-5B0B-4CD8-819D-15488E2741FD}">
      <dgm:prSet/>
      <dgm:spPr/>
      <dgm:t>
        <a:bodyPr/>
        <a:lstStyle/>
        <a:p>
          <a:endParaRPr lang="de-DE" sz="1800"/>
        </a:p>
      </dgm:t>
    </dgm:pt>
    <dgm:pt modelId="{5C15B388-0FEA-4743-8C04-8355A7A47E27}">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Ausdruck der Begleitdokumente</a:t>
          </a:r>
        </a:p>
      </dgm:t>
    </dgm:pt>
    <dgm:pt modelId="{4042E9D9-0568-4655-862D-50D7154210D4}" type="parTrans" cxnId="{1FA148B7-D2E9-4425-8D10-6C278EAD97D4}">
      <dgm:prSet/>
      <dgm:spPr/>
      <dgm:t>
        <a:bodyPr/>
        <a:lstStyle/>
        <a:p>
          <a:endParaRPr lang="de-DE" sz="1800"/>
        </a:p>
      </dgm:t>
    </dgm:pt>
    <dgm:pt modelId="{ECF763F2-C199-4A18-8A80-9438246167A9}" type="sibTrans" cxnId="{1FA148B7-D2E9-4425-8D10-6C278EAD97D4}">
      <dgm:prSet/>
      <dgm:spPr/>
      <dgm:t>
        <a:bodyPr/>
        <a:lstStyle/>
        <a:p>
          <a:endParaRPr lang="de-DE" sz="1800"/>
        </a:p>
      </dgm:t>
    </dgm:pt>
    <dgm:pt modelId="{B120370F-55B5-47D0-B04A-1B9BA5710CBD}">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B9027189-6E52-4187-90E8-0E57D31E2A3D}" type="parTrans" cxnId="{8DB31FC6-C1D4-4510-BEFA-80AE95AC97CB}">
      <dgm:prSet/>
      <dgm:spPr/>
      <dgm:t>
        <a:bodyPr/>
        <a:lstStyle/>
        <a:p>
          <a:endParaRPr lang="de-DE" sz="1800"/>
        </a:p>
      </dgm:t>
    </dgm:pt>
    <dgm:pt modelId="{5B9EE8DA-B66B-4CE7-A17C-F1A5CABE3FA7}" type="sibTrans" cxnId="{8DB31FC6-C1D4-4510-BEFA-80AE95AC97CB}">
      <dgm:prSet/>
      <dgm:spPr/>
      <dgm:t>
        <a:bodyPr/>
        <a:lstStyle/>
        <a:p>
          <a:endParaRPr lang="de-DE" sz="1800"/>
        </a:p>
      </dgm:t>
    </dgm:pt>
    <dgm:pt modelId="{40063134-A655-4574-8ADC-C6C7E67FF111}">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BF2B1C06-E50B-4432-91C8-7FA08F89948F}" type="parTrans" cxnId="{395CA10A-A8C5-4FF7-83F8-78310A6B61E3}">
      <dgm:prSet/>
      <dgm:spPr/>
      <dgm:t>
        <a:bodyPr/>
        <a:lstStyle/>
        <a:p>
          <a:endParaRPr lang="de-DE" sz="1800"/>
        </a:p>
      </dgm:t>
    </dgm:pt>
    <dgm:pt modelId="{0DC70EC5-E8FA-4D66-B837-46902A54C082}" type="sibTrans" cxnId="{395CA10A-A8C5-4FF7-83F8-78310A6B61E3}">
      <dgm:prSet/>
      <dgm:spPr/>
      <dgm:t>
        <a:bodyPr/>
        <a:lstStyle/>
        <a:p>
          <a:endParaRPr lang="de-DE" sz="1800"/>
        </a:p>
      </dgm:t>
    </dgm:pt>
    <dgm:pt modelId="{16D935DA-F355-4F77-9416-1A7AAA571614}">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Ggf. Ungesicherter Versand über das Internet (VoIP)</a:t>
          </a:r>
        </a:p>
      </dgm:t>
    </dgm:pt>
    <dgm:pt modelId="{0C18936B-FD19-4FB2-9700-7B40B72E98E2}" type="parTrans" cxnId="{3E07F2EC-A253-4B0F-9BE4-B8E7AC2450E4}">
      <dgm:prSet/>
      <dgm:spPr/>
      <dgm:t>
        <a:bodyPr/>
        <a:lstStyle/>
        <a:p>
          <a:endParaRPr lang="de-DE" sz="1800"/>
        </a:p>
      </dgm:t>
    </dgm:pt>
    <dgm:pt modelId="{A8570C32-A8A2-4432-9176-A268303704FA}" type="sibTrans" cxnId="{3E07F2EC-A253-4B0F-9BE4-B8E7AC2450E4}">
      <dgm:prSet/>
      <dgm:spPr/>
      <dgm:t>
        <a:bodyPr/>
        <a:lstStyle/>
        <a:p>
          <a:endParaRPr lang="de-DE" sz="1800"/>
        </a:p>
      </dgm:t>
    </dgm:pt>
    <dgm:pt modelId="{83013259-8059-4B41-A5C5-F3CAAA1C297C}">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C9233965-18BC-46D1-BE61-4567D4C27E72}" type="parTrans" cxnId="{E2A33898-D9E8-4CDE-948D-225C8F787C2C}">
      <dgm:prSet/>
      <dgm:spPr/>
      <dgm:t>
        <a:bodyPr/>
        <a:lstStyle/>
        <a:p>
          <a:endParaRPr lang="de-DE" sz="1800"/>
        </a:p>
      </dgm:t>
    </dgm:pt>
    <dgm:pt modelId="{E635B52E-CE43-42DC-B142-A363CA1A16CA}" type="sibTrans" cxnId="{E2A33898-D9E8-4CDE-948D-225C8F787C2C}">
      <dgm:prSet/>
      <dgm:spPr/>
      <dgm:t>
        <a:bodyPr/>
        <a:lstStyle/>
        <a:p>
          <a:endParaRPr lang="de-DE" sz="1800"/>
        </a:p>
      </dgm:t>
    </dgm:pt>
    <dgm:pt modelId="{8AEC4F34-DF2B-46BA-B9B4-AC9A81D410B6}">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Warten auf die Faxbestätigung</a:t>
          </a:r>
        </a:p>
      </dgm:t>
    </dgm:pt>
    <dgm:pt modelId="{C09E62B0-ACA2-4570-B3BD-4F788A0A0209}" type="parTrans" cxnId="{F1763BEE-B786-4D72-963B-40A6A23BAAC0}">
      <dgm:prSet/>
      <dgm:spPr/>
      <dgm:t>
        <a:bodyPr/>
        <a:lstStyle/>
        <a:p>
          <a:endParaRPr lang="de-DE" sz="1800"/>
        </a:p>
      </dgm:t>
    </dgm:pt>
    <dgm:pt modelId="{8E4C446B-1283-4954-8BE4-0517B631AFBE}" type="sibTrans" cxnId="{F1763BEE-B786-4D72-963B-40A6A23BAAC0}">
      <dgm:prSet/>
      <dgm:spPr/>
      <dgm:t>
        <a:bodyPr/>
        <a:lstStyle/>
        <a:p>
          <a:endParaRPr lang="de-DE" sz="1800"/>
        </a:p>
      </dgm:t>
    </dgm:pt>
    <dgm:pt modelId="{CB01D03D-3E5D-4406-B179-5B375F3A7E58}">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6848B2D8-B3B2-4892-9FE2-6C5D0B4C692D}" type="parTrans" cxnId="{B5C7FE31-ABE9-4B1B-B843-A32D569C4E8E}">
      <dgm:prSet/>
      <dgm:spPr/>
      <dgm:t>
        <a:bodyPr/>
        <a:lstStyle/>
        <a:p>
          <a:endParaRPr lang="de-DE" sz="1800"/>
        </a:p>
      </dgm:t>
    </dgm:pt>
    <dgm:pt modelId="{8E437551-E79D-448B-8647-4357E6B458D2}" type="sibTrans" cxnId="{B5C7FE31-ABE9-4B1B-B843-A32D569C4E8E}">
      <dgm:prSet/>
      <dgm:spPr/>
      <dgm:t>
        <a:bodyPr/>
        <a:lstStyle/>
        <a:p>
          <a:endParaRPr lang="de-DE" sz="1800"/>
        </a:p>
      </dgm:t>
    </dgm:pt>
    <dgm:pt modelId="{971F3E6C-F10D-4CFC-A64D-E904AC035818}">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0AA3E1A6-7CDD-49F3-8584-AB43C5324130}" type="parTrans" cxnId="{4BE5C3AF-9794-41B3-A441-22FE4C02E955}">
      <dgm:prSet/>
      <dgm:spPr/>
      <dgm:t>
        <a:bodyPr/>
        <a:lstStyle/>
        <a:p>
          <a:endParaRPr lang="de-DE" sz="1800"/>
        </a:p>
      </dgm:t>
    </dgm:pt>
    <dgm:pt modelId="{E177ACCF-3A6C-4E28-8633-1B5299C1AE9F}" type="sibTrans" cxnId="{4BE5C3AF-9794-41B3-A441-22FE4C02E955}">
      <dgm:prSet/>
      <dgm:spPr/>
      <dgm:t>
        <a:bodyPr/>
        <a:lstStyle/>
        <a:p>
          <a:endParaRPr lang="de-DE" sz="1800"/>
        </a:p>
      </dgm:t>
    </dgm:pt>
    <dgm:pt modelId="{E17ACEC3-74B3-4EC0-A5D3-9BFB0151B26F}">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Eingabe der Informationen in das Primärsystem</a:t>
          </a:r>
        </a:p>
      </dgm:t>
    </dgm:pt>
    <dgm:pt modelId="{D1BE7154-DCC1-4F35-B6B0-90E187BBB095}" type="parTrans" cxnId="{FDFA9427-94F4-4AFA-BA4B-75B2F60CAD10}">
      <dgm:prSet/>
      <dgm:spPr/>
      <dgm:t>
        <a:bodyPr/>
        <a:lstStyle/>
        <a:p>
          <a:endParaRPr lang="de-DE" sz="1800"/>
        </a:p>
      </dgm:t>
    </dgm:pt>
    <dgm:pt modelId="{3378AB20-1620-4CE3-AAF2-2227950B733D}" type="sibTrans" cxnId="{FDFA9427-94F4-4AFA-BA4B-75B2F60CAD10}">
      <dgm:prSet/>
      <dgm:spPr/>
      <dgm:t>
        <a:bodyPr/>
        <a:lstStyle/>
        <a:p>
          <a:endParaRPr lang="de-DE" sz="1800"/>
        </a:p>
      </dgm:t>
    </dgm:pt>
    <dgm:pt modelId="{8E478893-3375-4B4D-96D7-B7138419631A}">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F84A5DE7-A5D6-4ADF-A801-D5A2622F3B16}" type="parTrans" cxnId="{9AC323CF-E510-49AE-8101-B4565528A7DE}">
      <dgm:prSet/>
      <dgm:spPr/>
      <dgm:t>
        <a:bodyPr/>
        <a:lstStyle/>
        <a:p>
          <a:endParaRPr lang="de-DE" sz="1800"/>
        </a:p>
      </dgm:t>
    </dgm:pt>
    <dgm:pt modelId="{AAD294C1-4018-4C86-A47C-3A00FB127459}" type="sibTrans" cxnId="{9AC323CF-E510-49AE-8101-B4565528A7DE}">
      <dgm:prSet/>
      <dgm:spPr/>
      <dgm:t>
        <a:bodyPr/>
        <a:lstStyle/>
        <a:p>
          <a:endParaRPr lang="de-DE" sz="1800"/>
        </a:p>
      </dgm:t>
    </dgm:pt>
    <dgm:pt modelId="{73D8EAA5-78A7-4FBB-B687-F9651480CB65}">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Abheften der Faxnachricht in der Papierakte</a:t>
          </a:r>
        </a:p>
      </dgm:t>
    </dgm:pt>
    <dgm:pt modelId="{2D2AD68F-C722-4326-906E-D44A24F4D0E3}" type="parTrans" cxnId="{0173D002-B01A-4D91-9912-E468C7A75740}">
      <dgm:prSet/>
      <dgm:spPr/>
      <dgm:t>
        <a:bodyPr/>
        <a:lstStyle/>
        <a:p>
          <a:endParaRPr lang="de-DE" sz="1800"/>
        </a:p>
      </dgm:t>
    </dgm:pt>
    <dgm:pt modelId="{B341D880-AC03-4A6A-8625-12AA851EAB28}" type="sibTrans" cxnId="{0173D002-B01A-4D91-9912-E468C7A75740}">
      <dgm:prSet/>
      <dgm:spPr/>
      <dgm:t>
        <a:bodyPr/>
        <a:lstStyle/>
        <a:p>
          <a:endParaRPr lang="de-DE" sz="1800"/>
        </a:p>
      </dgm:t>
    </dgm:pt>
    <dgm:pt modelId="{12F12F43-201F-4401-B6E5-066DCB42EA55}">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buFont typeface="Arial" panose="020B0604020202020204" pitchFamily="34" charset="0"/>
            <a:buChar char="•"/>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68F1B023-BEE4-4527-8401-2C87C09F05F6}" type="parTrans" cxnId="{F570C3DC-EB4C-47EF-ABC6-059BF49C6B3B}">
      <dgm:prSet/>
      <dgm:spPr/>
      <dgm:t>
        <a:bodyPr/>
        <a:lstStyle/>
        <a:p>
          <a:endParaRPr lang="de-DE" sz="1800"/>
        </a:p>
      </dgm:t>
    </dgm:pt>
    <dgm:pt modelId="{547EFF37-032B-44BA-859C-8C6C2F898FE5}" type="sibTrans" cxnId="{F570C3DC-EB4C-47EF-ABC6-059BF49C6B3B}">
      <dgm:prSet/>
      <dgm:spPr/>
      <dgm:t>
        <a:bodyPr/>
        <a:lstStyle/>
        <a:p>
          <a:endParaRPr lang="de-DE" sz="1800"/>
        </a:p>
      </dgm:t>
    </dgm:pt>
    <dgm:pt modelId="{D11D75CC-6E22-4FE6-8F4F-7D8A4D312283}" type="pres">
      <dgm:prSet presAssocID="{3ACD953F-F4F6-4D3A-974F-6ECEE617F49B}" presName="Name0" presStyleCnt="0">
        <dgm:presLayoutVars>
          <dgm:dir/>
          <dgm:animLvl val="lvl"/>
          <dgm:resizeHandles val="exact"/>
        </dgm:presLayoutVars>
      </dgm:prSet>
      <dgm:spPr/>
    </dgm:pt>
    <dgm:pt modelId="{9612B948-EC3C-4AAD-8F02-50F36CA2D8C8}" type="pres">
      <dgm:prSet presAssocID="{3ACD953F-F4F6-4D3A-974F-6ECEE617F49B}" presName="tSp" presStyleCnt="0"/>
      <dgm:spPr/>
    </dgm:pt>
    <dgm:pt modelId="{4E93ACE3-2906-4E16-9487-58F049F60501}" type="pres">
      <dgm:prSet presAssocID="{3ACD953F-F4F6-4D3A-974F-6ECEE617F49B}" presName="bSp" presStyleCnt="0"/>
      <dgm:spPr/>
    </dgm:pt>
    <dgm:pt modelId="{4123B696-71CA-4323-8857-A4962589EC5D}" type="pres">
      <dgm:prSet presAssocID="{3ACD953F-F4F6-4D3A-974F-6ECEE617F49B}" presName="process" presStyleCnt="0"/>
      <dgm:spPr/>
    </dgm:pt>
    <dgm:pt modelId="{9905208F-0601-4201-AD4A-009A5DF0D326}" type="pres">
      <dgm:prSet presAssocID="{538AEC69-EDBE-4B94-B934-8A443E08C012}" presName="composite1" presStyleCnt="0"/>
      <dgm:spPr/>
    </dgm:pt>
    <dgm:pt modelId="{85B4CFC3-4CE3-48C2-AFF3-846ABB54FCB2}" type="pres">
      <dgm:prSet presAssocID="{538AEC69-EDBE-4B94-B934-8A443E08C012}" presName="dummyNode1" presStyleLbl="node1" presStyleIdx="0" presStyleCnt="3"/>
      <dgm:spPr/>
    </dgm:pt>
    <dgm:pt modelId="{42B07555-E286-472B-9DD2-EC24C3887CA0}" type="pres">
      <dgm:prSet presAssocID="{538AEC69-EDBE-4B94-B934-8A443E08C012}" presName="childNode1" presStyleLbl="bgAcc1" presStyleIdx="0" presStyleCnt="3">
        <dgm:presLayoutVars>
          <dgm:bulletEnabled val="1"/>
        </dgm:presLayoutVars>
      </dgm:prSet>
      <dgm:spPr>
        <a:prstGeom prst="rect">
          <a:avLst/>
        </a:prstGeom>
      </dgm:spPr>
    </dgm:pt>
    <dgm:pt modelId="{E3F685D2-260C-4F76-8937-D7B714E3D488}" type="pres">
      <dgm:prSet presAssocID="{538AEC69-EDBE-4B94-B934-8A443E08C012}" presName="childNode1tx" presStyleLbl="bgAcc1" presStyleIdx="0" presStyleCnt="3">
        <dgm:presLayoutVars>
          <dgm:bulletEnabled val="1"/>
        </dgm:presLayoutVars>
      </dgm:prSet>
      <dgm:spPr/>
    </dgm:pt>
    <dgm:pt modelId="{90DAB1B0-B998-4031-B1B4-DE78B3B11BE4}" type="pres">
      <dgm:prSet presAssocID="{538AEC69-EDBE-4B94-B934-8A443E08C012}" presName="parentNode1" presStyleLbl="node1" presStyleIdx="0" presStyleCnt="3">
        <dgm:presLayoutVars>
          <dgm:chMax val="1"/>
          <dgm:bulletEnabled val="1"/>
        </dgm:presLayoutVars>
      </dgm:prSet>
      <dgm:spPr>
        <a:prstGeom prst="rect">
          <a:avLst/>
        </a:prstGeom>
      </dgm:spPr>
    </dgm:pt>
    <dgm:pt modelId="{257AFB02-4936-48AF-B222-B91ECEF6890A}" type="pres">
      <dgm:prSet presAssocID="{538AEC69-EDBE-4B94-B934-8A443E08C012}" presName="connSite1" presStyleCnt="0"/>
      <dgm:spPr/>
    </dgm:pt>
    <dgm:pt modelId="{C1F92D0A-6212-478F-AE64-93037F158224}" type="pres">
      <dgm:prSet presAssocID="{AF0DE4D4-3C58-4F9A-93C9-FBDED1BCA137}" presName="Name9" presStyleLbl="sibTrans2D1" presStyleIdx="0" presStyleCnt="2"/>
      <dgm:spPr/>
    </dgm:pt>
    <dgm:pt modelId="{032C5964-C422-4B79-A828-E90F0088E91C}" type="pres">
      <dgm:prSet presAssocID="{6DA28509-738B-4C27-9030-ECDDBD83E28A}" presName="composite2" presStyleCnt="0"/>
      <dgm:spPr/>
    </dgm:pt>
    <dgm:pt modelId="{61B7F090-9E43-4109-8E28-EA772DFA3AAC}" type="pres">
      <dgm:prSet presAssocID="{6DA28509-738B-4C27-9030-ECDDBD83E28A}" presName="dummyNode2" presStyleLbl="node1" presStyleIdx="0" presStyleCnt="3"/>
      <dgm:spPr/>
    </dgm:pt>
    <dgm:pt modelId="{E6D577B2-9F2D-4384-A11F-2D6843D501CD}" type="pres">
      <dgm:prSet presAssocID="{6DA28509-738B-4C27-9030-ECDDBD83E28A}" presName="childNode2" presStyleLbl="bgAcc1" presStyleIdx="1" presStyleCnt="3">
        <dgm:presLayoutVars>
          <dgm:bulletEnabled val="1"/>
        </dgm:presLayoutVars>
      </dgm:prSet>
      <dgm:spPr>
        <a:prstGeom prst="rect">
          <a:avLst/>
        </a:prstGeom>
      </dgm:spPr>
    </dgm:pt>
    <dgm:pt modelId="{6802FECE-3FDE-42BD-BB22-FFBDED716104}" type="pres">
      <dgm:prSet presAssocID="{6DA28509-738B-4C27-9030-ECDDBD83E28A}" presName="childNode2tx" presStyleLbl="bgAcc1" presStyleIdx="1" presStyleCnt="3">
        <dgm:presLayoutVars>
          <dgm:bulletEnabled val="1"/>
        </dgm:presLayoutVars>
      </dgm:prSet>
      <dgm:spPr/>
    </dgm:pt>
    <dgm:pt modelId="{4FC11D1A-0DC0-4435-9585-8106720BFC3C}" type="pres">
      <dgm:prSet presAssocID="{6DA28509-738B-4C27-9030-ECDDBD83E28A}" presName="parentNode2" presStyleLbl="node1" presStyleIdx="1" presStyleCnt="3">
        <dgm:presLayoutVars>
          <dgm:chMax val="0"/>
          <dgm:bulletEnabled val="1"/>
        </dgm:presLayoutVars>
      </dgm:prSet>
      <dgm:spPr>
        <a:prstGeom prst="rect">
          <a:avLst/>
        </a:prstGeom>
      </dgm:spPr>
    </dgm:pt>
    <dgm:pt modelId="{5AB34F93-8EC6-4C45-BC00-1372B62BEACB}" type="pres">
      <dgm:prSet presAssocID="{6DA28509-738B-4C27-9030-ECDDBD83E28A}" presName="connSite2" presStyleCnt="0"/>
      <dgm:spPr/>
    </dgm:pt>
    <dgm:pt modelId="{C9D00328-9C98-4DC7-9C66-1535975CA0EC}" type="pres">
      <dgm:prSet presAssocID="{1957E3EF-D7DD-48D7-95CE-B273CCF8CFF2}" presName="Name18" presStyleLbl="sibTrans2D1" presStyleIdx="1" presStyleCnt="2"/>
      <dgm:spPr/>
    </dgm:pt>
    <dgm:pt modelId="{71BFDD85-FF60-46B6-B380-E42FBEF62987}" type="pres">
      <dgm:prSet presAssocID="{7963E325-95C1-4BDC-B097-3291F51F9A1E}" presName="composite1" presStyleCnt="0"/>
      <dgm:spPr/>
    </dgm:pt>
    <dgm:pt modelId="{4D619F6F-96AB-44B2-80BD-C432AB79B8E7}" type="pres">
      <dgm:prSet presAssocID="{7963E325-95C1-4BDC-B097-3291F51F9A1E}" presName="dummyNode1" presStyleLbl="node1" presStyleIdx="1" presStyleCnt="3"/>
      <dgm:spPr/>
    </dgm:pt>
    <dgm:pt modelId="{6C981278-F45A-4215-99DA-6D6E6673AB0F}" type="pres">
      <dgm:prSet presAssocID="{7963E325-95C1-4BDC-B097-3291F51F9A1E}" presName="childNode1" presStyleLbl="bgAcc1" presStyleIdx="2" presStyleCnt="3">
        <dgm:presLayoutVars>
          <dgm:bulletEnabled val="1"/>
        </dgm:presLayoutVars>
      </dgm:prSet>
      <dgm:spPr>
        <a:prstGeom prst="rect">
          <a:avLst/>
        </a:prstGeom>
      </dgm:spPr>
    </dgm:pt>
    <dgm:pt modelId="{2346F662-7835-414A-8EF4-9E35A3B1AA83}" type="pres">
      <dgm:prSet presAssocID="{7963E325-95C1-4BDC-B097-3291F51F9A1E}" presName="childNode1tx" presStyleLbl="bgAcc1" presStyleIdx="2" presStyleCnt="3">
        <dgm:presLayoutVars>
          <dgm:bulletEnabled val="1"/>
        </dgm:presLayoutVars>
      </dgm:prSet>
      <dgm:spPr/>
    </dgm:pt>
    <dgm:pt modelId="{4E9A5ABF-07AA-499A-A7FD-17F0BC10E777}" type="pres">
      <dgm:prSet presAssocID="{7963E325-95C1-4BDC-B097-3291F51F9A1E}" presName="parentNode1" presStyleLbl="node1" presStyleIdx="2" presStyleCnt="3">
        <dgm:presLayoutVars>
          <dgm:chMax val="1"/>
          <dgm:bulletEnabled val="1"/>
        </dgm:presLayoutVars>
      </dgm:prSet>
      <dgm:spPr>
        <a:prstGeom prst="rect">
          <a:avLst/>
        </a:prstGeom>
      </dgm:spPr>
    </dgm:pt>
    <dgm:pt modelId="{01E3E1A2-C397-42BC-8AFA-3B9E0460E1DF}" type="pres">
      <dgm:prSet presAssocID="{7963E325-95C1-4BDC-B097-3291F51F9A1E}" presName="connSite1" presStyleCnt="0"/>
      <dgm:spPr/>
    </dgm:pt>
  </dgm:ptLst>
  <dgm:cxnLst>
    <dgm:cxn modelId="{48FF5A02-0A3E-4D3C-95CF-30A07C181675}" type="presOf" srcId="{614B8721-733F-470B-8596-92639020CF20}" destId="{6802FECE-3FDE-42BD-BB22-FFBDED716104}" srcOrd="1" destOrd="6" presId="urn:microsoft.com/office/officeart/2005/8/layout/hProcess4"/>
    <dgm:cxn modelId="{0173D002-B01A-4D91-9912-E468C7A75740}" srcId="{7963E325-95C1-4BDC-B097-3291F51F9A1E}" destId="{73D8EAA5-78A7-4FBB-B687-F9651480CB65}" srcOrd="4" destOrd="0" parTransId="{2D2AD68F-C722-4326-906E-D44A24F4D0E3}" sibTransId="{B341D880-AC03-4A6A-8625-12AA851EAB28}"/>
    <dgm:cxn modelId="{632C0A03-824D-4B66-9374-74EA3DC53694}" type="presOf" srcId="{8AEC4F34-DF2B-46BA-B9B4-AC9A81D410B6}" destId="{E6D577B2-9F2D-4384-A11F-2D6843D501CD}" srcOrd="0" destOrd="4" presId="urn:microsoft.com/office/officeart/2005/8/layout/hProcess4"/>
    <dgm:cxn modelId="{4B3A2E0A-9773-4A09-BEE9-20A43DC452C5}" type="presOf" srcId="{5C15B388-0FEA-4743-8C04-8355A7A47E27}" destId="{42B07555-E286-472B-9DD2-EC24C3887CA0}" srcOrd="0" destOrd="4" presId="urn:microsoft.com/office/officeart/2005/8/layout/hProcess4"/>
    <dgm:cxn modelId="{395CA10A-A8C5-4FF7-83F8-78310A6B61E3}" srcId="{6DA28509-738B-4C27-9030-ECDDBD83E28A}" destId="{40063134-A655-4574-8ADC-C6C7E67FF111}" srcOrd="1" destOrd="0" parTransId="{BF2B1C06-E50B-4432-91C8-7FA08F89948F}" sibTransId="{0DC70EC5-E8FA-4D66-B837-46902A54C082}"/>
    <dgm:cxn modelId="{36B8E30E-905D-47BF-920E-A3B847C860F5}" type="presOf" srcId="{D4D6899C-E0C3-42D7-BE7D-13A574883675}" destId="{E3F685D2-260C-4F76-8937-D7B714E3D488}" srcOrd="1" destOrd="7" presId="urn:microsoft.com/office/officeart/2005/8/layout/hProcess4"/>
    <dgm:cxn modelId="{CE70EB11-A135-472E-A3CF-10740CDCFE3F}" type="presOf" srcId="{1957E3EF-D7DD-48D7-95CE-B273CCF8CFF2}" destId="{C9D00328-9C98-4DC7-9C66-1535975CA0EC}" srcOrd="0" destOrd="0" presId="urn:microsoft.com/office/officeart/2005/8/layout/hProcess4"/>
    <dgm:cxn modelId="{6433C612-5B0B-4CD8-819D-15488E2741FD}" srcId="{538AEC69-EDBE-4B94-B934-8A443E08C012}" destId="{82B6C3B5-E262-4ECA-8A01-1ABD3CD8D451}" srcOrd="3" destOrd="0" parTransId="{103F54D7-2BE0-4C85-AC1A-3B60B477A1C6}" sibTransId="{5AEC1B09-8974-470C-A64A-FDBBDD900399}"/>
    <dgm:cxn modelId="{2B941213-567B-46B9-9D3F-D232433E8521}" srcId="{538AEC69-EDBE-4B94-B934-8A443E08C012}" destId="{6F771D23-CFC3-43C9-A8DC-FBDB9E0D9C29}" srcOrd="6" destOrd="0" parTransId="{8DACB5ED-B2BC-4E2F-A550-78832B4905E2}" sibTransId="{3F6AA692-E7A9-4FB5-B5D0-BF6A51C5182B}"/>
    <dgm:cxn modelId="{90968717-BE37-4AAE-8053-94899F377AD4}" type="presOf" srcId="{46BFB20A-BE1C-40DA-9B25-B9A4050970AE}" destId="{6802FECE-3FDE-42BD-BB22-FFBDED716104}" srcOrd="1" destOrd="7" presId="urn:microsoft.com/office/officeart/2005/8/layout/hProcess4"/>
    <dgm:cxn modelId="{1BDAA517-FD3A-4E82-9A17-7B792ED9FDD3}" srcId="{6DA28509-738B-4C27-9030-ECDDBD83E28A}" destId="{49B8A4D3-CBBE-4ECD-9A2E-8ADFD0F84598}" srcOrd="0" destOrd="0" parTransId="{5897BF83-4C07-41CD-954D-6B13912B23D7}" sibTransId="{78D13535-BCEF-40A5-8243-537EBEDDC9B3}"/>
    <dgm:cxn modelId="{5157891A-5838-42F0-A4EA-D187F4D6AE6D}" type="presOf" srcId="{E17ACEC3-74B3-4EC0-A5D3-9BFB0151B26F}" destId="{2346F662-7835-414A-8EF4-9E35A3B1AA83}" srcOrd="1" destOrd="2" presId="urn:microsoft.com/office/officeart/2005/8/layout/hProcess4"/>
    <dgm:cxn modelId="{261BA61E-C829-45A7-80BC-FAD0248C1FF2}" srcId="{538AEC69-EDBE-4B94-B934-8A443E08C012}" destId="{3CB6F16F-7687-48CF-94E9-67BD940D5D50}" srcOrd="2" destOrd="0" parTransId="{D02D6924-004D-4C12-9BC7-351C8FBF9729}" sibTransId="{EDC6B54F-02CE-4920-AAEB-30B8396EA176}"/>
    <dgm:cxn modelId="{FDFA9427-94F4-4AFA-BA4B-75B2F60CAD10}" srcId="{7963E325-95C1-4BDC-B097-3291F51F9A1E}" destId="{E17ACEC3-74B3-4EC0-A5D3-9BFB0151B26F}" srcOrd="2" destOrd="0" parTransId="{D1BE7154-DCC1-4F35-B6B0-90E187BBB095}" sibTransId="{3378AB20-1620-4CE3-AAF2-2227950B733D}"/>
    <dgm:cxn modelId="{434ED12A-FCB8-45BC-BD5A-190147B402FE}" type="presOf" srcId="{40063134-A655-4574-8ADC-C6C7E67FF111}" destId="{E6D577B2-9F2D-4384-A11F-2D6843D501CD}" srcOrd="0" destOrd="1" presId="urn:microsoft.com/office/officeart/2005/8/layout/hProcess4"/>
    <dgm:cxn modelId="{CF2A732C-773C-4A8C-A5DC-B9FAD8257ECF}" type="presOf" srcId="{538AEC69-EDBE-4B94-B934-8A443E08C012}" destId="{90DAB1B0-B998-4031-B1B4-DE78B3B11BE4}" srcOrd="0" destOrd="0" presId="urn:microsoft.com/office/officeart/2005/8/layout/hProcess4"/>
    <dgm:cxn modelId="{A5289C30-82A9-41EC-A6B3-D15854360979}" type="presOf" srcId="{82B6C3B5-E262-4ECA-8A01-1ABD3CD8D451}" destId="{E3F685D2-260C-4F76-8937-D7B714E3D488}" srcOrd="1" destOrd="3" presId="urn:microsoft.com/office/officeart/2005/8/layout/hProcess4"/>
    <dgm:cxn modelId="{B5C7FE31-ABE9-4B1B-B843-A32D569C4E8E}" srcId="{6DA28509-738B-4C27-9030-ECDDBD83E28A}" destId="{CB01D03D-3E5D-4406-B179-5B375F3A7E58}" srcOrd="5" destOrd="0" parTransId="{6848B2D8-B3B2-4892-9FE2-6C5D0B4C692D}" sibTransId="{8E437551-E79D-448B-8647-4357E6B458D2}"/>
    <dgm:cxn modelId="{C6BFBF34-1BEC-4EB4-961D-5CD252E8D660}" type="presOf" srcId="{3ACD953F-F4F6-4D3A-974F-6ECEE617F49B}" destId="{D11D75CC-6E22-4FE6-8F4F-7D8A4D312283}" srcOrd="0" destOrd="0" presId="urn:microsoft.com/office/officeart/2005/8/layout/hProcess4"/>
    <dgm:cxn modelId="{B2BCF534-71D4-4BA2-839A-FF5C5BF2CEE7}" type="presOf" srcId="{83013259-8059-4B41-A5C5-F3CAAA1C297C}" destId="{6802FECE-3FDE-42BD-BB22-FFBDED716104}" srcOrd="1" destOrd="3" presId="urn:microsoft.com/office/officeart/2005/8/layout/hProcess4"/>
    <dgm:cxn modelId="{CB15CA38-6172-42DA-AC15-1D6CEDD73450}" type="presOf" srcId="{683632DF-D4DE-4B0C-8AD4-5E04D1F8014E}" destId="{2346F662-7835-414A-8EF4-9E35A3B1AA83}" srcOrd="1" destOrd="0" presId="urn:microsoft.com/office/officeart/2005/8/layout/hProcess4"/>
    <dgm:cxn modelId="{C548D239-F7DC-458E-89B9-D352D4D9701F}" type="presOf" srcId="{3CB6F16F-7687-48CF-94E9-67BD940D5D50}" destId="{42B07555-E286-472B-9DD2-EC24C3887CA0}" srcOrd="0" destOrd="2" presId="urn:microsoft.com/office/officeart/2005/8/layout/hProcess4"/>
    <dgm:cxn modelId="{0AD3AC3B-DCA7-4793-97E8-A35790DBCFEE}" type="presOf" srcId="{8E478893-3375-4B4D-96D7-B7138419631A}" destId="{6C981278-F45A-4215-99DA-6D6E6673AB0F}" srcOrd="0" destOrd="3" presId="urn:microsoft.com/office/officeart/2005/8/layout/hProcess4"/>
    <dgm:cxn modelId="{6874523C-7E79-4832-89B0-50B373D27197}" type="presOf" srcId="{16D935DA-F355-4F77-9416-1A7AAA571614}" destId="{E6D577B2-9F2D-4384-A11F-2D6843D501CD}" srcOrd="0" destOrd="2" presId="urn:microsoft.com/office/officeart/2005/8/layout/hProcess4"/>
    <dgm:cxn modelId="{582D8D3D-12BA-4A38-B666-6899F4B73B83}" type="presOf" srcId="{6F771D23-CFC3-43C9-A8DC-FBDB9E0D9C29}" destId="{42B07555-E286-472B-9DD2-EC24C3887CA0}" srcOrd="0" destOrd="6" presId="urn:microsoft.com/office/officeart/2005/8/layout/hProcess4"/>
    <dgm:cxn modelId="{0DA80F3E-E8B9-44D4-9EA0-EAB1E52DE272}" type="presOf" srcId="{D4D6899C-E0C3-42D7-BE7D-13A574883675}" destId="{42B07555-E286-472B-9DD2-EC24C3887CA0}" srcOrd="0" destOrd="7" presId="urn:microsoft.com/office/officeart/2005/8/layout/hProcess4"/>
    <dgm:cxn modelId="{7BF5AD3E-EC83-4760-9007-871160436BB9}" type="presOf" srcId="{971F3E6C-F10D-4CFC-A64D-E904AC035818}" destId="{6C981278-F45A-4215-99DA-6D6E6673AB0F}" srcOrd="0" destOrd="1" presId="urn:microsoft.com/office/officeart/2005/8/layout/hProcess4"/>
    <dgm:cxn modelId="{D912C23E-5C80-4AD7-836E-BB994EABF6C9}" type="presOf" srcId="{E17ACEC3-74B3-4EC0-A5D3-9BFB0151B26F}" destId="{6C981278-F45A-4215-99DA-6D6E6673AB0F}" srcOrd="0" destOrd="2" presId="urn:microsoft.com/office/officeart/2005/8/layout/hProcess4"/>
    <dgm:cxn modelId="{24248962-AB65-4E0A-8713-4E416CE44505}" srcId="{538AEC69-EDBE-4B94-B934-8A443E08C012}" destId="{B06F8524-5FBC-4073-9D54-6C7AADD954F3}" srcOrd="0" destOrd="0" parTransId="{5BA195B6-B7AB-4E49-A58A-2AC35FE4F7A9}" sibTransId="{13599EB1-DD2F-45C2-A6BC-6C624864FD87}"/>
    <dgm:cxn modelId="{91881964-5F6E-41DE-8BE7-B011FE122CE8}" type="presOf" srcId="{73D8EAA5-78A7-4FBB-B687-F9651480CB65}" destId="{2346F662-7835-414A-8EF4-9E35A3B1AA83}" srcOrd="1" destOrd="4" presId="urn:microsoft.com/office/officeart/2005/8/layout/hProcess4"/>
    <dgm:cxn modelId="{AEA58069-92C4-4822-832B-32CFADF6BDDD}" srcId="{3ACD953F-F4F6-4D3A-974F-6ECEE617F49B}" destId="{7963E325-95C1-4BDC-B097-3291F51F9A1E}" srcOrd="2" destOrd="0" parTransId="{01CD3D78-0CEA-41A1-A0B6-4E90E9B2E5BE}" sibTransId="{66705F87-E5E2-4A17-BF7B-EC3EB979DDB4}"/>
    <dgm:cxn modelId="{720BED50-0941-4537-ADB1-0ADC573F810C}" type="presOf" srcId="{614B8721-733F-470B-8596-92639020CF20}" destId="{E6D577B2-9F2D-4384-A11F-2D6843D501CD}" srcOrd="0" destOrd="6" presId="urn:microsoft.com/office/officeart/2005/8/layout/hProcess4"/>
    <dgm:cxn modelId="{218FFB73-0078-4BA9-85B9-FF410350C81D}" srcId="{6DA28509-738B-4C27-9030-ECDDBD83E28A}" destId="{46BFB20A-BE1C-40DA-9B25-B9A4050970AE}" srcOrd="7" destOrd="0" parTransId="{B24C546D-CA3B-43B2-ACC5-E1557A17D32E}" sibTransId="{B88888A0-E149-48CE-B799-B4A59A4FBF32}"/>
    <dgm:cxn modelId="{B3FAFE73-0F7D-479C-A8D8-4C26140BA2E0}" type="presOf" srcId="{B5B1FAB6-3DC3-4B4B-ABC9-8D3BA3863567}" destId="{E3F685D2-260C-4F76-8937-D7B714E3D488}" srcOrd="1" destOrd="1" presId="urn:microsoft.com/office/officeart/2005/8/layout/hProcess4"/>
    <dgm:cxn modelId="{81502574-1DC9-4180-B908-73B083B1E5B4}" type="presOf" srcId="{16D935DA-F355-4F77-9416-1A7AAA571614}" destId="{6802FECE-3FDE-42BD-BB22-FFBDED716104}" srcOrd="1" destOrd="2" presId="urn:microsoft.com/office/officeart/2005/8/layout/hProcess4"/>
    <dgm:cxn modelId="{FFFB1B76-60EF-451A-BDD9-4C12204E9310}" type="presOf" srcId="{49B8A4D3-CBBE-4ECD-9A2E-8ADFD0F84598}" destId="{6802FECE-3FDE-42BD-BB22-FFBDED716104}" srcOrd="1" destOrd="0" presId="urn:microsoft.com/office/officeart/2005/8/layout/hProcess4"/>
    <dgm:cxn modelId="{38461977-A776-43C0-8849-93E299A94AAA}" type="presOf" srcId="{683632DF-D4DE-4B0C-8AD4-5E04D1F8014E}" destId="{6C981278-F45A-4215-99DA-6D6E6673AB0F}" srcOrd="0" destOrd="0" presId="urn:microsoft.com/office/officeart/2005/8/layout/hProcess4"/>
    <dgm:cxn modelId="{EACA3E7D-D84B-42F5-B1EA-FF0A1366DE7F}" srcId="{6DA28509-738B-4C27-9030-ECDDBD83E28A}" destId="{614B8721-733F-470B-8596-92639020CF20}" srcOrd="6" destOrd="0" parTransId="{39D20DEC-5075-47DC-B13A-91D88E5528F0}" sibTransId="{3E38DA15-F460-4FE7-8FA2-BC7FABCBB563}"/>
    <dgm:cxn modelId="{D8459181-3E67-4885-92D4-1CFF2D4545D1}" type="presOf" srcId="{46BFB20A-BE1C-40DA-9B25-B9A4050970AE}" destId="{E6D577B2-9F2D-4384-A11F-2D6843D501CD}" srcOrd="0" destOrd="7" presId="urn:microsoft.com/office/officeart/2005/8/layout/hProcess4"/>
    <dgm:cxn modelId="{83557F86-30FB-46AE-AE34-FFE37DEF976D}" type="presOf" srcId="{12F12F43-201F-4401-B6E5-066DCB42EA55}" destId="{6C981278-F45A-4215-99DA-6D6E6673AB0F}" srcOrd="0" destOrd="5" presId="urn:microsoft.com/office/officeart/2005/8/layout/hProcess4"/>
    <dgm:cxn modelId="{EA5A7689-07C6-4653-B2A2-AD3D4E85F5BD}" type="presOf" srcId="{6DA28509-738B-4C27-9030-ECDDBD83E28A}" destId="{4FC11D1A-0DC0-4435-9585-8106720BFC3C}" srcOrd="0" destOrd="0" presId="urn:microsoft.com/office/officeart/2005/8/layout/hProcess4"/>
    <dgm:cxn modelId="{5A5E978A-8E69-41D3-91A5-1C49E40F28C0}" type="presOf" srcId="{40063134-A655-4574-8ADC-C6C7E67FF111}" destId="{6802FECE-3FDE-42BD-BB22-FFBDED716104}" srcOrd="1" destOrd="1" presId="urn:microsoft.com/office/officeart/2005/8/layout/hProcess4"/>
    <dgm:cxn modelId="{4BD40C92-2EA5-4D5E-BE44-2EC9DD75766A}" srcId="{538AEC69-EDBE-4B94-B934-8A443E08C012}" destId="{D4D6899C-E0C3-42D7-BE7D-13A574883675}" srcOrd="7" destOrd="0" parTransId="{D4C7C273-9903-4FC5-8915-48120F523FD4}" sibTransId="{1B7CEA33-CD3D-4F5F-BAA9-ACF9CDB21C53}"/>
    <dgm:cxn modelId="{8DEDB695-72C6-4B1D-9C1A-CFCC53B0FB98}" type="presOf" srcId="{83013259-8059-4B41-A5C5-F3CAAA1C297C}" destId="{E6D577B2-9F2D-4384-A11F-2D6843D501CD}" srcOrd="0" destOrd="3" presId="urn:microsoft.com/office/officeart/2005/8/layout/hProcess4"/>
    <dgm:cxn modelId="{E2A33898-D9E8-4CDE-948D-225C8F787C2C}" srcId="{6DA28509-738B-4C27-9030-ECDDBD83E28A}" destId="{83013259-8059-4B41-A5C5-F3CAAA1C297C}" srcOrd="3" destOrd="0" parTransId="{C9233965-18BC-46D1-BE61-4567D4C27E72}" sibTransId="{E635B52E-CE43-42DC-B142-A363CA1A16CA}"/>
    <dgm:cxn modelId="{5744DD99-8CD0-4666-809F-D6F5D8D2254C}" type="presOf" srcId="{593086C3-6243-4BF4-98FC-81B7410E632A}" destId="{42B07555-E286-472B-9DD2-EC24C3887CA0}" srcOrd="0" destOrd="8" presId="urn:microsoft.com/office/officeart/2005/8/layout/hProcess4"/>
    <dgm:cxn modelId="{CA54939C-B002-4457-87D0-C759BD3A6C39}" srcId="{538AEC69-EDBE-4B94-B934-8A443E08C012}" destId="{B5B1FAB6-3DC3-4B4B-ABC9-8D3BA3863567}" srcOrd="1" destOrd="0" parTransId="{43497F91-0F87-464E-9163-A4743EA799A4}" sibTransId="{4EA2C193-9301-47D1-A512-D8C113297E12}"/>
    <dgm:cxn modelId="{CA0DB69C-FE2D-40F9-B705-4E913A6459A9}" type="presOf" srcId="{B06F8524-5FBC-4073-9D54-6C7AADD954F3}" destId="{42B07555-E286-472B-9DD2-EC24C3887CA0}" srcOrd="0" destOrd="0" presId="urn:microsoft.com/office/officeart/2005/8/layout/hProcess4"/>
    <dgm:cxn modelId="{02FC7DA5-35FB-4E7F-8C58-94079474EC44}" type="presOf" srcId="{73D8EAA5-78A7-4FBB-B687-F9651480CB65}" destId="{6C981278-F45A-4215-99DA-6D6E6673AB0F}" srcOrd="0" destOrd="4" presId="urn:microsoft.com/office/officeart/2005/8/layout/hProcess4"/>
    <dgm:cxn modelId="{E89F3AA6-4A9B-48C9-9CFE-9F1857A1CCDE}" srcId="{3ACD953F-F4F6-4D3A-974F-6ECEE617F49B}" destId="{538AEC69-EDBE-4B94-B934-8A443E08C012}" srcOrd="0" destOrd="0" parTransId="{4D8B6120-1DAB-4D27-BA9F-0CAA87C92C63}" sibTransId="{AF0DE4D4-3C58-4F9A-93C9-FBDED1BCA137}"/>
    <dgm:cxn modelId="{193B7AA7-3506-4831-BE05-CE39A5A99C00}" srcId="{7963E325-95C1-4BDC-B097-3291F51F9A1E}" destId="{683632DF-D4DE-4B0C-8AD4-5E04D1F8014E}" srcOrd="0" destOrd="0" parTransId="{67443062-919C-4076-A6C0-F04686A5125F}" sibTransId="{AF0588DA-D6CD-4E16-9357-5811F280D636}"/>
    <dgm:cxn modelId="{AD7AE7A7-5DC0-4E88-880A-28F341D2F392}" type="presOf" srcId="{49B8A4D3-CBBE-4ECD-9A2E-8ADFD0F84598}" destId="{E6D577B2-9F2D-4384-A11F-2D6843D501CD}" srcOrd="0" destOrd="0" presId="urn:microsoft.com/office/officeart/2005/8/layout/hProcess4"/>
    <dgm:cxn modelId="{6C4ECFAD-9B84-41F2-A634-E352E616E3E1}" srcId="{3ACD953F-F4F6-4D3A-974F-6ECEE617F49B}" destId="{6DA28509-738B-4C27-9030-ECDDBD83E28A}" srcOrd="1" destOrd="0" parTransId="{F36BF777-288E-40DD-865D-73D56A1921CA}" sibTransId="{1957E3EF-D7DD-48D7-95CE-B273CCF8CFF2}"/>
    <dgm:cxn modelId="{4BE5C3AF-9794-41B3-A441-22FE4C02E955}" srcId="{7963E325-95C1-4BDC-B097-3291F51F9A1E}" destId="{971F3E6C-F10D-4CFC-A64D-E904AC035818}" srcOrd="1" destOrd="0" parTransId="{0AA3E1A6-7CDD-49F3-8584-AB43C5324130}" sibTransId="{E177ACCF-3A6C-4E28-8633-1B5299C1AE9F}"/>
    <dgm:cxn modelId="{1FA148B7-D2E9-4425-8D10-6C278EAD97D4}" srcId="{538AEC69-EDBE-4B94-B934-8A443E08C012}" destId="{5C15B388-0FEA-4743-8C04-8355A7A47E27}" srcOrd="4" destOrd="0" parTransId="{4042E9D9-0568-4655-862D-50D7154210D4}" sibTransId="{ECF763F2-C199-4A18-8A80-9438246167A9}"/>
    <dgm:cxn modelId="{18E39BBB-6AAE-49AE-A876-6513A960B11F}" srcId="{538AEC69-EDBE-4B94-B934-8A443E08C012}" destId="{593086C3-6243-4BF4-98FC-81B7410E632A}" srcOrd="8" destOrd="0" parTransId="{2ECA0DD9-9285-40AA-80F2-D474056191C7}" sibTransId="{A6FC1071-245B-4E26-ABE2-B6AF06BF8D6C}"/>
    <dgm:cxn modelId="{DC1695BC-2974-48F6-B093-F52A058AAC9F}" type="presOf" srcId="{CB01D03D-3E5D-4406-B179-5B375F3A7E58}" destId="{E6D577B2-9F2D-4384-A11F-2D6843D501CD}" srcOrd="0" destOrd="5" presId="urn:microsoft.com/office/officeart/2005/8/layout/hProcess4"/>
    <dgm:cxn modelId="{6C6817BF-4CDD-4CC5-8DBB-6C186E836F94}" type="presOf" srcId="{3CB6F16F-7687-48CF-94E9-67BD940D5D50}" destId="{E3F685D2-260C-4F76-8937-D7B714E3D488}" srcOrd="1" destOrd="2" presId="urn:microsoft.com/office/officeart/2005/8/layout/hProcess4"/>
    <dgm:cxn modelId="{913677C1-5CAC-4282-A214-41269FF155E4}" type="presOf" srcId="{AF0DE4D4-3C58-4F9A-93C9-FBDED1BCA137}" destId="{C1F92D0A-6212-478F-AE64-93037F158224}" srcOrd="0" destOrd="0" presId="urn:microsoft.com/office/officeart/2005/8/layout/hProcess4"/>
    <dgm:cxn modelId="{045458C4-6BE3-4D46-BCA4-EB4FA4F7EA03}" type="presOf" srcId="{8E478893-3375-4B4D-96D7-B7138419631A}" destId="{2346F662-7835-414A-8EF4-9E35A3B1AA83}" srcOrd="1" destOrd="3" presId="urn:microsoft.com/office/officeart/2005/8/layout/hProcess4"/>
    <dgm:cxn modelId="{8DB31FC6-C1D4-4510-BEFA-80AE95AC97CB}" srcId="{538AEC69-EDBE-4B94-B934-8A443E08C012}" destId="{B120370F-55B5-47D0-B04A-1B9BA5710CBD}" srcOrd="5" destOrd="0" parTransId="{B9027189-6E52-4187-90E8-0E57D31E2A3D}" sibTransId="{5B9EE8DA-B66B-4CE7-A17C-F1A5CABE3FA7}"/>
    <dgm:cxn modelId="{0C3B8DC6-2A3A-4559-A63D-A97172091838}" type="presOf" srcId="{B120370F-55B5-47D0-B04A-1B9BA5710CBD}" destId="{42B07555-E286-472B-9DD2-EC24C3887CA0}" srcOrd="0" destOrd="5" presId="urn:microsoft.com/office/officeart/2005/8/layout/hProcess4"/>
    <dgm:cxn modelId="{EB956ACA-F462-412B-972D-7AE7179E1CFE}" type="presOf" srcId="{7963E325-95C1-4BDC-B097-3291F51F9A1E}" destId="{4E9A5ABF-07AA-499A-A7FD-17F0BC10E777}" srcOrd="0" destOrd="0" presId="urn:microsoft.com/office/officeart/2005/8/layout/hProcess4"/>
    <dgm:cxn modelId="{1AB874CC-5BB9-48FC-B441-B7E02FCBC798}" type="presOf" srcId="{5C15B388-0FEA-4743-8C04-8355A7A47E27}" destId="{E3F685D2-260C-4F76-8937-D7B714E3D488}" srcOrd="1" destOrd="4" presId="urn:microsoft.com/office/officeart/2005/8/layout/hProcess4"/>
    <dgm:cxn modelId="{FEAC53CE-0A13-4989-A1C6-9148C6FCF861}" type="presOf" srcId="{971F3E6C-F10D-4CFC-A64D-E904AC035818}" destId="{2346F662-7835-414A-8EF4-9E35A3B1AA83}" srcOrd="1" destOrd="1" presId="urn:microsoft.com/office/officeart/2005/8/layout/hProcess4"/>
    <dgm:cxn modelId="{9AC323CF-E510-49AE-8101-B4565528A7DE}" srcId="{7963E325-95C1-4BDC-B097-3291F51F9A1E}" destId="{8E478893-3375-4B4D-96D7-B7138419631A}" srcOrd="3" destOrd="0" parTransId="{F84A5DE7-A5D6-4ADF-A801-D5A2622F3B16}" sibTransId="{AAD294C1-4018-4C86-A47C-3A00FB127459}"/>
    <dgm:cxn modelId="{AC253AD4-DE3A-4FEE-9FB1-F7A721F8FBAD}" type="presOf" srcId="{B06F8524-5FBC-4073-9D54-6C7AADD954F3}" destId="{E3F685D2-260C-4F76-8937-D7B714E3D488}" srcOrd="1" destOrd="0" presId="urn:microsoft.com/office/officeart/2005/8/layout/hProcess4"/>
    <dgm:cxn modelId="{F570C3DC-EB4C-47EF-ABC6-059BF49C6B3B}" srcId="{7963E325-95C1-4BDC-B097-3291F51F9A1E}" destId="{12F12F43-201F-4401-B6E5-066DCB42EA55}" srcOrd="5" destOrd="0" parTransId="{68F1B023-BEE4-4527-8401-2C87C09F05F6}" sibTransId="{547EFF37-032B-44BA-859C-8C6C2F898FE5}"/>
    <dgm:cxn modelId="{78881ADE-AFF5-460F-8F74-3D1C5D8EE282}" type="presOf" srcId="{6F771D23-CFC3-43C9-A8DC-FBDB9E0D9C29}" destId="{E3F685D2-260C-4F76-8937-D7B714E3D488}" srcOrd="1" destOrd="6" presId="urn:microsoft.com/office/officeart/2005/8/layout/hProcess4"/>
    <dgm:cxn modelId="{328638E6-1EF7-42EA-9AFA-4B25D39C618D}" type="presOf" srcId="{B120370F-55B5-47D0-B04A-1B9BA5710CBD}" destId="{E3F685D2-260C-4F76-8937-D7B714E3D488}" srcOrd="1" destOrd="5" presId="urn:microsoft.com/office/officeart/2005/8/layout/hProcess4"/>
    <dgm:cxn modelId="{9D00DBE6-6DBE-4BA2-B0F6-761DBF8F97F5}" type="presOf" srcId="{82B6C3B5-E262-4ECA-8A01-1ABD3CD8D451}" destId="{42B07555-E286-472B-9DD2-EC24C3887CA0}" srcOrd="0" destOrd="3" presId="urn:microsoft.com/office/officeart/2005/8/layout/hProcess4"/>
    <dgm:cxn modelId="{C263C6EA-637A-4D0A-8F69-385BC0E28AB1}" type="presOf" srcId="{B5B1FAB6-3DC3-4B4B-ABC9-8D3BA3863567}" destId="{42B07555-E286-472B-9DD2-EC24C3887CA0}" srcOrd="0" destOrd="1" presId="urn:microsoft.com/office/officeart/2005/8/layout/hProcess4"/>
    <dgm:cxn modelId="{3E07F2EC-A253-4B0F-9BE4-B8E7AC2450E4}" srcId="{6DA28509-738B-4C27-9030-ECDDBD83E28A}" destId="{16D935DA-F355-4F77-9416-1A7AAA571614}" srcOrd="2" destOrd="0" parTransId="{0C18936B-FD19-4FB2-9700-7B40B72E98E2}" sibTransId="{A8570C32-A8A2-4432-9176-A268303704FA}"/>
    <dgm:cxn modelId="{2ED3B7ED-7FF0-43CA-BA3A-123EAD0A3165}" type="presOf" srcId="{593086C3-6243-4BF4-98FC-81B7410E632A}" destId="{E3F685D2-260C-4F76-8937-D7B714E3D488}" srcOrd="1" destOrd="8" presId="urn:microsoft.com/office/officeart/2005/8/layout/hProcess4"/>
    <dgm:cxn modelId="{F1763BEE-B786-4D72-963B-40A6A23BAAC0}" srcId="{6DA28509-738B-4C27-9030-ECDDBD83E28A}" destId="{8AEC4F34-DF2B-46BA-B9B4-AC9A81D410B6}" srcOrd="4" destOrd="0" parTransId="{C09E62B0-ACA2-4570-B3BD-4F788A0A0209}" sibTransId="{8E4C446B-1283-4954-8BE4-0517B631AFBE}"/>
    <dgm:cxn modelId="{EF096BEF-396C-48D9-8EBC-2C8CF84341BF}" type="presOf" srcId="{8AEC4F34-DF2B-46BA-B9B4-AC9A81D410B6}" destId="{6802FECE-3FDE-42BD-BB22-FFBDED716104}" srcOrd="1" destOrd="4" presId="urn:microsoft.com/office/officeart/2005/8/layout/hProcess4"/>
    <dgm:cxn modelId="{A19779F9-48A7-4D72-9118-DDED8B4F1ABB}" type="presOf" srcId="{CB01D03D-3E5D-4406-B179-5B375F3A7E58}" destId="{6802FECE-3FDE-42BD-BB22-FFBDED716104}" srcOrd="1" destOrd="5" presId="urn:microsoft.com/office/officeart/2005/8/layout/hProcess4"/>
    <dgm:cxn modelId="{F147C9FC-BEB6-4D88-A21B-AF2A50656623}" type="presOf" srcId="{12F12F43-201F-4401-B6E5-066DCB42EA55}" destId="{2346F662-7835-414A-8EF4-9E35A3B1AA83}" srcOrd="1" destOrd="5" presId="urn:microsoft.com/office/officeart/2005/8/layout/hProcess4"/>
    <dgm:cxn modelId="{28461DB6-B322-49B5-97F4-0D9046E8B6EC}" type="presParOf" srcId="{D11D75CC-6E22-4FE6-8F4F-7D8A4D312283}" destId="{9612B948-EC3C-4AAD-8F02-50F36CA2D8C8}" srcOrd="0" destOrd="0" presId="urn:microsoft.com/office/officeart/2005/8/layout/hProcess4"/>
    <dgm:cxn modelId="{EC585D3A-FDBC-48C5-B351-EC7E512688D8}" type="presParOf" srcId="{D11D75CC-6E22-4FE6-8F4F-7D8A4D312283}" destId="{4E93ACE3-2906-4E16-9487-58F049F60501}" srcOrd="1" destOrd="0" presId="urn:microsoft.com/office/officeart/2005/8/layout/hProcess4"/>
    <dgm:cxn modelId="{AA719211-5D2B-4B29-BC7B-A3F3FA16E103}" type="presParOf" srcId="{D11D75CC-6E22-4FE6-8F4F-7D8A4D312283}" destId="{4123B696-71CA-4323-8857-A4962589EC5D}" srcOrd="2" destOrd="0" presId="urn:microsoft.com/office/officeart/2005/8/layout/hProcess4"/>
    <dgm:cxn modelId="{BA4CBB91-334A-4F64-B0A4-47758AEC7548}" type="presParOf" srcId="{4123B696-71CA-4323-8857-A4962589EC5D}" destId="{9905208F-0601-4201-AD4A-009A5DF0D326}" srcOrd="0" destOrd="0" presId="urn:microsoft.com/office/officeart/2005/8/layout/hProcess4"/>
    <dgm:cxn modelId="{A5AE0304-58C1-494A-AC19-FE1333473CB1}" type="presParOf" srcId="{9905208F-0601-4201-AD4A-009A5DF0D326}" destId="{85B4CFC3-4CE3-48C2-AFF3-846ABB54FCB2}" srcOrd="0" destOrd="0" presId="urn:microsoft.com/office/officeart/2005/8/layout/hProcess4"/>
    <dgm:cxn modelId="{322CB4F7-30BE-4890-8E54-24A054C49D06}" type="presParOf" srcId="{9905208F-0601-4201-AD4A-009A5DF0D326}" destId="{42B07555-E286-472B-9DD2-EC24C3887CA0}" srcOrd="1" destOrd="0" presId="urn:microsoft.com/office/officeart/2005/8/layout/hProcess4"/>
    <dgm:cxn modelId="{387A8DDF-C478-49A5-9DE3-C9679C664FA7}" type="presParOf" srcId="{9905208F-0601-4201-AD4A-009A5DF0D326}" destId="{E3F685D2-260C-4F76-8937-D7B714E3D488}" srcOrd="2" destOrd="0" presId="urn:microsoft.com/office/officeart/2005/8/layout/hProcess4"/>
    <dgm:cxn modelId="{6DD46332-DAEB-440B-8A2A-2AF668B6404A}" type="presParOf" srcId="{9905208F-0601-4201-AD4A-009A5DF0D326}" destId="{90DAB1B0-B998-4031-B1B4-DE78B3B11BE4}" srcOrd="3" destOrd="0" presId="urn:microsoft.com/office/officeart/2005/8/layout/hProcess4"/>
    <dgm:cxn modelId="{6AB493CD-F1D5-4224-89CE-D8E508050D37}" type="presParOf" srcId="{9905208F-0601-4201-AD4A-009A5DF0D326}" destId="{257AFB02-4936-48AF-B222-B91ECEF6890A}" srcOrd="4" destOrd="0" presId="urn:microsoft.com/office/officeart/2005/8/layout/hProcess4"/>
    <dgm:cxn modelId="{3D242184-2942-4F29-8B8F-42843467E24D}" type="presParOf" srcId="{4123B696-71CA-4323-8857-A4962589EC5D}" destId="{C1F92D0A-6212-478F-AE64-93037F158224}" srcOrd="1" destOrd="0" presId="urn:microsoft.com/office/officeart/2005/8/layout/hProcess4"/>
    <dgm:cxn modelId="{5AD6ECCE-A939-42FA-98C8-CC40C9B48CB6}" type="presParOf" srcId="{4123B696-71CA-4323-8857-A4962589EC5D}" destId="{032C5964-C422-4B79-A828-E90F0088E91C}" srcOrd="2" destOrd="0" presId="urn:microsoft.com/office/officeart/2005/8/layout/hProcess4"/>
    <dgm:cxn modelId="{C28EE44D-015A-461D-B024-BDE0A932BDB4}" type="presParOf" srcId="{032C5964-C422-4B79-A828-E90F0088E91C}" destId="{61B7F090-9E43-4109-8E28-EA772DFA3AAC}" srcOrd="0" destOrd="0" presId="urn:microsoft.com/office/officeart/2005/8/layout/hProcess4"/>
    <dgm:cxn modelId="{EE1F5842-4189-4311-BF27-0E6B6CC4A3EC}" type="presParOf" srcId="{032C5964-C422-4B79-A828-E90F0088E91C}" destId="{E6D577B2-9F2D-4384-A11F-2D6843D501CD}" srcOrd="1" destOrd="0" presId="urn:microsoft.com/office/officeart/2005/8/layout/hProcess4"/>
    <dgm:cxn modelId="{BA9A6FEC-551F-4928-9D9E-2A7A24A74111}" type="presParOf" srcId="{032C5964-C422-4B79-A828-E90F0088E91C}" destId="{6802FECE-3FDE-42BD-BB22-FFBDED716104}" srcOrd="2" destOrd="0" presId="urn:microsoft.com/office/officeart/2005/8/layout/hProcess4"/>
    <dgm:cxn modelId="{31CD0BD4-0E9F-475C-88E9-6C126041581C}" type="presParOf" srcId="{032C5964-C422-4B79-A828-E90F0088E91C}" destId="{4FC11D1A-0DC0-4435-9585-8106720BFC3C}" srcOrd="3" destOrd="0" presId="urn:microsoft.com/office/officeart/2005/8/layout/hProcess4"/>
    <dgm:cxn modelId="{B173D6E5-4C9B-4C82-B1F3-01682DD43CF2}" type="presParOf" srcId="{032C5964-C422-4B79-A828-E90F0088E91C}" destId="{5AB34F93-8EC6-4C45-BC00-1372B62BEACB}" srcOrd="4" destOrd="0" presId="urn:microsoft.com/office/officeart/2005/8/layout/hProcess4"/>
    <dgm:cxn modelId="{7CD14368-1738-4818-B524-5935E6481A96}" type="presParOf" srcId="{4123B696-71CA-4323-8857-A4962589EC5D}" destId="{C9D00328-9C98-4DC7-9C66-1535975CA0EC}" srcOrd="3" destOrd="0" presId="urn:microsoft.com/office/officeart/2005/8/layout/hProcess4"/>
    <dgm:cxn modelId="{82D87508-1EE6-4D48-835F-0537E4186BC3}" type="presParOf" srcId="{4123B696-71CA-4323-8857-A4962589EC5D}" destId="{71BFDD85-FF60-46B6-B380-E42FBEF62987}" srcOrd="4" destOrd="0" presId="urn:microsoft.com/office/officeart/2005/8/layout/hProcess4"/>
    <dgm:cxn modelId="{608E523E-3077-415E-90AE-9E505CA0185D}" type="presParOf" srcId="{71BFDD85-FF60-46B6-B380-E42FBEF62987}" destId="{4D619F6F-96AB-44B2-80BD-C432AB79B8E7}" srcOrd="0" destOrd="0" presId="urn:microsoft.com/office/officeart/2005/8/layout/hProcess4"/>
    <dgm:cxn modelId="{DD00044F-B1F7-4A86-9AA5-2F2583544BEE}" type="presParOf" srcId="{71BFDD85-FF60-46B6-B380-E42FBEF62987}" destId="{6C981278-F45A-4215-99DA-6D6E6673AB0F}" srcOrd="1" destOrd="0" presId="urn:microsoft.com/office/officeart/2005/8/layout/hProcess4"/>
    <dgm:cxn modelId="{2D3CE909-CF09-43F2-966D-1B48505B3A35}" type="presParOf" srcId="{71BFDD85-FF60-46B6-B380-E42FBEF62987}" destId="{2346F662-7835-414A-8EF4-9E35A3B1AA83}" srcOrd="2" destOrd="0" presId="urn:microsoft.com/office/officeart/2005/8/layout/hProcess4"/>
    <dgm:cxn modelId="{8025EE6E-3ABB-42B2-8C99-8FDA4A1E2AE9}" type="presParOf" srcId="{71BFDD85-FF60-46B6-B380-E42FBEF62987}" destId="{4E9A5ABF-07AA-499A-A7FD-17F0BC10E777}" srcOrd="3" destOrd="0" presId="urn:microsoft.com/office/officeart/2005/8/layout/hProcess4"/>
    <dgm:cxn modelId="{30C91E48-16BA-4648-B9E6-54852B4ED945}" type="presParOf" srcId="{71BFDD85-FF60-46B6-B380-E42FBEF62987}" destId="{01E3E1A2-C397-42BC-8AFA-3B9E0460E1D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CD953F-F4F6-4D3A-974F-6ECEE617F49B}" type="doc">
      <dgm:prSet loTypeId="urn:microsoft.com/office/officeart/2005/8/layout/hProcess4" loCatId="process" qsTypeId="urn:microsoft.com/office/officeart/2005/8/quickstyle/simple1" qsCatId="simple" csTypeId="urn:microsoft.com/office/officeart/2005/8/colors/accent1_2" csCatId="accent1" phldr="1"/>
      <dgm:spPr/>
    </dgm:pt>
    <dgm:pt modelId="{538AEC69-EDBE-4B94-B934-8A443E08C012}">
      <dgm:prSet phldrT="[Text]"/>
      <dgm:spPr>
        <a:xfrm>
          <a:off x="522507" y="2659400"/>
          <a:ext cx="2087428" cy="830101"/>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ln>
        <a:effectLst/>
      </dgm:spPr>
      <dgm:t>
        <a:bodyPr/>
        <a:lstStyle/>
        <a:p>
          <a:pPr>
            <a:buNone/>
          </a:pPr>
          <a:r>
            <a:rPr lang="de-DE" dirty="0">
              <a:solidFill>
                <a:srgbClr val="FFFFFF"/>
              </a:solidFill>
              <a:latin typeface="GKV Open" pitchFamily="2" charset="0"/>
              <a:ea typeface="GKV Open" pitchFamily="2" charset="0"/>
              <a:cs typeface="GKV Open" pitchFamily="2" charset="0"/>
            </a:rPr>
            <a:t>VORBEREITUNG</a:t>
          </a:r>
        </a:p>
      </dgm:t>
    </dgm:pt>
    <dgm:pt modelId="{4D8B6120-1DAB-4D27-BA9F-0CAA87C92C63}" type="parTrans" cxnId="{E89F3AA6-4A9B-48C9-9CFE-9F1857A1CCDE}">
      <dgm:prSet/>
      <dgm:spPr/>
      <dgm:t>
        <a:bodyPr/>
        <a:lstStyle/>
        <a:p>
          <a:endParaRPr lang="de-DE">
            <a:latin typeface="GKV Open" pitchFamily="2" charset="0"/>
            <a:ea typeface="GKV Open" pitchFamily="2" charset="0"/>
            <a:cs typeface="GKV Open" pitchFamily="2" charset="0"/>
          </a:endParaRPr>
        </a:p>
      </dgm:t>
    </dgm:pt>
    <dgm:pt modelId="{AF0DE4D4-3C58-4F9A-93C9-FBDED1BCA137}" type="sibTrans" cxnId="{E89F3AA6-4A9B-48C9-9CFE-9F1857A1CCDE}">
      <dgm:prSet/>
      <dgm:spPr>
        <a:xfrm>
          <a:off x="1315400" y="1581025"/>
          <a:ext cx="2616146" cy="2616146"/>
        </a:xfrm>
        <a:prstGeom prst="leftCircularArrow">
          <a:avLst>
            <a:gd name="adj1" fmla="val 3254"/>
            <a:gd name="adj2" fmla="val 401439"/>
            <a:gd name="adj3" fmla="val 2176950"/>
            <a:gd name="adj4" fmla="val 9024489"/>
            <a:gd name="adj5" fmla="val 3797"/>
          </a:avLst>
        </a:prstGeom>
        <a:solidFill>
          <a:srgbClr val="6286A4"/>
        </a:solidFill>
        <a:ln>
          <a:noFill/>
        </a:ln>
        <a:effectLst/>
      </dgm:spPr>
      <dgm:t>
        <a:bodyPr/>
        <a:lstStyle/>
        <a:p>
          <a:endParaRPr lang="de-DE">
            <a:latin typeface="GKV Open" pitchFamily="2" charset="0"/>
            <a:ea typeface="GKV Open" pitchFamily="2" charset="0"/>
            <a:cs typeface="GKV Open" pitchFamily="2" charset="0"/>
          </a:endParaRPr>
        </a:p>
      </dgm:t>
    </dgm:pt>
    <dgm:pt modelId="{6DA28509-738B-4C27-9030-ECDDBD83E28A}">
      <dgm:prSet phldrT="[Text]"/>
      <dgm:spPr>
        <a:xfrm>
          <a:off x="3537214" y="722497"/>
          <a:ext cx="2087428" cy="830101"/>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ln>
        <a:effectLst/>
      </dgm:spPr>
      <dgm:t>
        <a:bodyPr/>
        <a:lstStyle/>
        <a:p>
          <a:pPr>
            <a:buNone/>
          </a:pPr>
          <a:r>
            <a:rPr lang="de-DE">
              <a:solidFill>
                <a:srgbClr val="FFFFFF"/>
              </a:solidFill>
              <a:latin typeface="GKV Open" pitchFamily="2" charset="0"/>
              <a:ea typeface="GKV Open" pitchFamily="2" charset="0"/>
              <a:cs typeface="GKV Open" pitchFamily="2" charset="0"/>
            </a:rPr>
            <a:t>KIM-VERSAND</a:t>
          </a:r>
        </a:p>
      </dgm:t>
    </dgm:pt>
    <dgm:pt modelId="{F36BF777-288E-40DD-865D-73D56A1921CA}" type="parTrans" cxnId="{6C4ECFAD-9B84-41F2-A634-E352E616E3E1}">
      <dgm:prSet/>
      <dgm:spPr/>
      <dgm:t>
        <a:bodyPr/>
        <a:lstStyle/>
        <a:p>
          <a:endParaRPr lang="de-DE">
            <a:latin typeface="GKV Open" pitchFamily="2" charset="0"/>
            <a:ea typeface="GKV Open" pitchFamily="2" charset="0"/>
            <a:cs typeface="GKV Open" pitchFamily="2" charset="0"/>
          </a:endParaRPr>
        </a:p>
      </dgm:t>
    </dgm:pt>
    <dgm:pt modelId="{1957E3EF-D7DD-48D7-95CE-B273CCF8CFF2}" type="sibTrans" cxnId="{6C4ECFAD-9B84-41F2-A634-E352E616E3E1}">
      <dgm:prSet/>
      <dgm:spPr>
        <a:xfrm>
          <a:off x="4310537" y="-61116"/>
          <a:ext cx="2916213" cy="2916213"/>
        </a:xfrm>
        <a:prstGeom prst="circularArrow">
          <a:avLst>
            <a:gd name="adj1" fmla="val 2919"/>
            <a:gd name="adj2" fmla="val 357301"/>
            <a:gd name="adj3" fmla="val 19467188"/>
            <a:gd name="adj4" fmla="val 12575511"/>
            <a:gd name="adj5" fmla="val 3406"/>
          </a:avLst>
        </a:prstGeom>
        <a:solidFill>
          <a:srgbClr val="6286A4"/>
        </a:solidFill>
        <a:ln>
          <a:noFill/>
        </a:ln>
        <a:effectLst/>
      </dgm:spPr>
      <dgm:t>
        <a:bodyPr/>
        <a:lstStyle/>
        <a:p>
          <a:endParaRPr lang="de-DE">
            <a:latin typeface="GKV Open" pitchFamily="2" charset="0"/>
            <a:ea typeface="GKV Open" pitchFamily="2" charset="0"/>
            <a:cs typeface="GKV Open" pitchFamily="2" charset="0"/>
          </a:endParaRPr>
        </a:p>
      </dgm:t>
    </dgm:pt>
    <dgm:pt modelId="{7963E325-95C1-4BDC-B097-3291F51F9A1E}">
      <dgm:prSet phldrT="[Text]"/>
      <dgm:spPr>
        <a:xfrm>
          <a:off x="6551921" y="2659400"/>
          <a:ext cx="2087428" cy="830101"/>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ln>
        <a:effectLst/>
      </dgm:spPr>
      <dgm:t>
        <a:bodyPr/>
        <a:lstStyle/>
        <a:p>
          <a:pPr>
            <a:buNone/>
          </a:pPr>
          <a:r>
            <a:rPr lang="de-DE">
              <a:solidFill>
                <a:srgbClr val="FFFFFF"/>
              </a:solidFill>
              <a:latin typeface="GKV Open" pitchFamily="2" charset="0"/>
              <a:ea typeface="GKV Open" pitchFamily="2" charset="0"/>
              <a:cs typeface="GKV Open" pitchFamily="2" charset="0"/>
            </a:rPr>
            <a:t>DOKUMENTATION</a:t>
          </a:r>
        </a:p>
      </dgm:t>
    </dgm:pt>
    <dgm:pt modelId="{01CD3D78-0CEA-41A1-A0B6-4E90E9B2E5BE}" type="parTrans" cxnId="{AEA58069-92C4-4822-832B-32CFADF6BDDD}">
      <dgm:prSet/>
      <dgm:spPr/>
      <dgm:t>
        <a:bodyPr/>
        <a:lstStyle/>
        <a:p>
          <a:endParaRPr lang="de-DE">
            <a:latin typeface="GKV Open" pitchFamily="2" charset="0"/>
            <a:ea typeface="GKV Open" pitchFamily="2" charset="0"/>
            <a:cs typeface="GKV Open" pitchFamily="2" charset="0"/>
          </a:endParaRPr>
        </a:p>
      </dgm:t>
    </dgm:pt>
    <dgm:pt modelId="{66705F87-E5E2-4A17-BF7B-EC3EB979DDB4}" type="sibTrans" cxnId="{AEA58069-92C4-4822-832B-32CFADF6BDDD}">
      <dgm:prSet/>
      <dgm:spPr/>
      <dgm:t>
        <a:bodyPr/>
        <a:lstStyle/>
        <a:p>
          <a:endParaRPr lang="de-DE">
            <a:latin typeface="GKV Open" pitchFamily="2" charset="0"/>
            <a:ea typeface="GKV Open" pitchFamily="2" charset="0"/>
            <a:cs typeface="GKV Open" pitchFamily="2" charset="0"/>
          </a:endParaRPr>
        </a:p>
      </dgm:t>
    </dgm:pt>
    <dgm:pt modelId="{46BFB20A-BE1C-40DA-9B25-B9A4050970AE}">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B24C546D-CA3B-43B2-ACC5-E1557A17D32E}" type="parTrans" cxnId="{218FFB73-0078-4BA9-85B9-FF410350C81D}">
      <dgm:prSet/>
      <dgm:spPr/>
      <dgm:t>
        <a:bodyPr/>
        <a:lstStyle/>
        <a:p>
          <a:endParaRPr lang="de-DE"/>
        </a:p>
      </dgm:t>
    </dgm:pt>
    <dgm:pt modelId="{B88888A0-E149-48CE-B799-B4A59A4FBF32}" type="sibTrans" cxnId="{218FFB73-0078-4BA9-85B9-FF410350C81D}">
      <dgm:prSet/>
      <dgm:spPr/>
      <dgm:t>
        <a:bodyPr/>
        <a:lstStyle/>
        <a:p>
          <a:endParaRPr lang="de-DE"/>
        </a:p>
      </dgm:t>
    </dgm:pt>
    <dgm:pt modelId="{614B8721-733F-470B-8596-92639020CF20}">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39D20DEC-5075-47DC-B13A-91D88E5528F0}" type="parTrans" cxnId="{EACA3E7D-D84B-42F5-B1EA-FF0A1366DE7F}">
      <dgm:prSet/>
      <dgm:spPr/>
      <dgm:t>
        <a:bodyPr/>
        <a:lstStyle/>
        <a:p>
          <a:endParaRPr lang="de-DE"/>
        </a:p>
      </dgm:t>
    </dgm:pt>
    <dgm:pt modelId="{3E38DA15-F460-4FE7-8FA2-BC7FABCBB563}" type="sibTrans" cxnId="{EACA3E7D-D84B-42F5-B1EA-FF0A1366DE7F}">
      <dgm:prSet/>
      <dgm:spPr/>
      <dgm:t>
        <a:bodyPr/>
        <a:lstStyle/>
        <a:p>
          <a:endParaRPr lang="de-DE"/>
        </a:p>
      </dgm:t>
    </dgm:pt>
    <dgm:pt modelId="{F3025638-89B3-49E8-8E2C-D66BD087622A}">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313E0E93-7F04-4697-A530-EE03FA40143E}" type="parTrans" cxnId="{6BC50B2F-0732-47CE-843E-5E625E56EEBC}">
      <dgm:prSet/>
      <dgm:spPr/>
      <dgm:t>
        <a:bodyPr/>
        <a:lstStyle/>
        <a:p>
          <a:endParaRPr lang="de-DE"/>
        </a:p>
      </dgm:t>
    </dgm:pt>
    <dgm:pt modelId="{8A0E4EA7-590F-4288-80E7-30158E2D9600}" type="sibTrans" cxnId="{6BC50B2F-0732-47CE-843E-5E625E56EEBC}">
      <dgm:prSet/>
      <dgm:spPr/>
      <dgm:t>
        <a:bodyPr/>
        <a:lstStyle/>
        <a:p>
          <a:endParaRPr lang="de-DE"/>
        </a:p>
      </dgm:t>
    </dgm:pt>
    <dgm:pt modelId="{625DB911-7113-40E3-9661-5343706598FC}">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50FE5269-E917-4DB8-8F3F-301B23682934}" type="parTrans" cxnId="{55A465E0-776B-42E0-B5F4-DE1267F00A91}">
      <dgm:prSet/>
      <dgm:spPr/>
      <dgm:t>
        <a:bodyPr/>
        <a:lstStyle/>
        <a:p>
          <a:endParaRPr lang="de-DE"/>
        </a:p>
      </dgm:t>
    </dgm:pt>
    <dgm:pt modelId="{46E2FA87-7FB5-4B0D-BED2-03F807D3B3F6}" type="sibTrans" cxnId="{55A465E0-776B-42E0-B5F4-DE1267F00A91}">
      <dgm:prSet/>
      <dgm:spPr/>
      <dgm:t>
        <a:bodyPr/>
        <a:lstStyle/>
        <a:p>
          <a:endParaRPr lang="de-DE"/>
        </a:p>
      </dgm:t>
    </dgm:pt>
    <dgm:pt modelId="{6B0DD398-5871-4605-9892-D911803BA596}">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Versand via Mausklick</a:t>
          </a:r>
        </a:p>
      </dgm:t>
    </dgm:pt>
    <dgm:pt modelId="{B94313D3-F0D9-4B84-AF6D-E88BBDBCFA53}" type="parTrans" cxnId="{3A82389D-C42A-465D-891F-8C59CAC87F67}">
      <dgm:prSet/>
      <dgm:spPr/>
      <dgm:t>
        <a:bodyPr/>
        <a:lstStyle/>
        <a:p>
          <a:endParaRPr lang="de-DE"/>
        </a:p>
      </dgm:t>
    </dgm:pt>
    <dgm:pt modelId="{12C1FF2F-A519-4AAB-A900-C95252F5732B}" type="sibTrans" cxnId="{3A82389D-C42A-465D-891F-8C59CAC87F67}">
      <dgm:prSet/>
      <dgm:spPr/>
      <dgm:t>
        <a:bodyPr/>
        <a:lstStyle/>
        <a:p>
          <a:endParaRPr lang="de-DE"/>
        </a:p>
      </dgm:t>
    </dgm:pt>
    <dgm:pt modelId="{7A224602-33EF-400D-94B5-F74145074D9D}">
      <dgm:prSet custT="1"/>
      <dgm: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Abruf der Kontaktdaten aus dem digitalen TI-Verzeichnisdienst</a:t>
          </a:r>
        </a:p>
      </dgm:t>
    </dgm:pt>
    <dgm:pt modelId="{0B3ABFD5-B2AC-4871-B4B3-ECA35FEA1A3D}" type="parTrans" cxnId="{F33AAC71-89B4-400C-8EE3-662C9E4F8AD9}">
      <dgm:prSet/>
      <dgm:spPr/>
      <dgm:t>
        <a:bodyPr/>
        <a:lstStyle/>
        <a:p>
          <a:endParaRPr lang="de-DE"/>
        </a:p>
      </dgm:t>
    </dgm:pt>
    <dgm:pt modelId="{26A7A530-62E4-4C6F-8351-259196D4D578}" type="sibTrans" cxnId="{F33AAC71-89B4-400C-8EE3-662C9E4F8AD9}">
      <dgm:prSet/>
      <dgm:spPr/>
      <dgm:t>
        <a:bodyPr/>
        <a:lstStyle/>
        <a:p>
          <a:endParaRPr lang="de-DE"/>
        </a:p>
      </dgm:t>
    </dgm:pt>
    <dgm:pt modelId="{07EE6DB1-BC68-4BAE-B7FA-9FCFD7BF3139}">
      <dgm:prSet custT="1"/>
      <dgm:spPr>
        <a:xfrm>
          <a:off x="6030064"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Sicherung und Nachverfolgung des Kommunikationsverlaufs im Primärsystem</a:t>
          </a:r>
        </a:p>
      </dgm:t>
    </dgm:pt>
    <dgm:pt modelId="{C9D7F61F-850A-4567-AA3A-653E7CA957B6}" type="parTrans" cxnId="{408425D5-DC71-4A7F-A104-41EE18ECDFA3}">
      <dgm:prSet/>
      <dgm:spPr/>
      <dgm:t>
        <a:bodyPr/>
        <a:lstStyle/>
        <a:p>
          <a:endParaRPr lang="de-DE"/>
        </a:p>
      </dgm:t>
    </dgm:pt>
    <dgm:pt modelId="{31E87CED-D6C9-4F38-A25B-818BBA0791EC}" type="sibTrans" cxnId="{408425D5-DC71-4A7F-A104-41EE18ECDFA3}">
      <dgm:prSet/>
      <dgm:spPr/>
      <dgm:t>
        <a:bodyPr/>
        <a:lstStyle/>
        <a:p>
          <a:endParaRPr lang="de-DE"/>
        </a:p>
      </dgm:t>
    </dgm:pt>
    <dgm:pt modelId="{C269F504-7C08-48B5-ABAA-F95313E6BC9E}">
      <dgm:prSet custT="1"/>
      <dgm: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Einfügen von Datei-Anhängen aus dem Primärsystem</a:t>
          </a:r>
        </a:p>
      </dgm:t>
    </dgm:pt>
    <dgm:pt modelId="{E3BD8706-1610-4D68-A824-685CCD28FB83}" type="parTrans" cxnId="{7BB8D28F-03D3-4210-819D-7F85C350C689}">
      <dgm:prSet/>
      <dgm:spPr/>
      <dgm:t>
        <a:bodyPr/>
        <a:lstStyle/>
        <a:p>
          <a:endParaRPr lang="de-DE"/>
        </a:p>
      </dgm:t>
    </dgm:pt>
    <dgm:pt modelId="{D8214E20-3232-45CF-9BF9-8017FA4243F2}" type="sibTrans" cxnId="{7BB8D28F-03D3-4210-819D-7F85C350C689}">
      <dgm:prSet/>
      <dgm:spPr/>
      <dgm:t>
        <a:bodyPr/>
        <a:lstStyle/>
        <a:p>
          <a:endParaRPr lang="de-DE"/>
        </a:p>
      </dgm:t>
    </dgm:pt>
    <dgm:pt modelId="{3A849341-CFBD-4A9A-BA8D-8FB5E5E15808}">
      <dgm:prSet custT="1"/>
      <dgm: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44FD0B0D-50B3-4362-B814-667F6C9F44B1}" type="parTrans" cxnId="{762502F5-1DFE-4E01-A71B-D8717A3FBB3C}">
      <dgm:prSet/>
      <dgm:spPr/>
      <dgm:t>
        <a:bodyPr/>
        <a:lstStyle/>
        <a:p>
          <a:endParaRPr lang="de-DE"/>
        </a:p>
      </dgm:t>
    </dgm:pt>
    <dgm:pt modelId="{5DEBD857-0E80-461A-9A1C-A9A2FAAF19D7}" type="sibTrans" cxnId="{762502F5-1DFE-4E01-A71B-D8717A3FBB3C}">
      <dgm:prSet/>
      <dgm:spPr/>
      <dgm:t>
        <a:bodyPr/>
        <a:lstStyle/>
        <a:p>
          <a:endParaRPr lang="de-DE"/>
        </a:p>
      </dgm:t>
    </dgm:pt>
    <dgm:pt modelId="{4CE330C3-4EDA-4247-88F5-B4E2EB336AB7}">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83EC59D7-B3D7-436D-AE7B-E806CEA7957F}" type="parTrans" cxnId="{6391B9CB-D4C3-417A-A9C2-449C780FC74E}">
      <dgm:prSet/>
      <dgm:spPr/>
      <dgm:t>
        <a:bodyPr/>
        <a:lstStyle/>
        <a:p>
          <a:endParaRPr lang="de-DE"/>
        </a:p>
      </dgm:t>
    </dgm:pt>
    <dgm:pt modelId="{C2AEDF89-90AA-40E4-98D6-929001E7741E}" type="sibTrans" cxnId="{6391B9CB-D4C3-417A-A9C2-449C780FC74E}">
      <dgm:prSet/>
      <dgm:spPr/>
      <dgm:t>
        <a:bodyPr/>
        <a:lstStyle/>
        <a:p>
          <a:endParaRPr lang="de-DE"/>
        </a:p>
      </dgm:t>
    </dgm:pt>
    <dgm:pt modelId="{D5C088D0-3840-4D45-BABF-AC7EC13003F7}">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Automatische Signatur, Verschlüsselung und gesicherte Übertragung über die Telematikinfrastruktur</a:t>
          </a:r>
        </a:p>
      </dgm:t>
    </dgm:pt>
    <dgm:pt modelId="{51B89260-5AF9-422B-8AA5-41E86122DD88}" type="parTrans" cxnId="{DB16B284-5083-4044-B81B-16A9EB4F11DB}">
      <dgm:prSet/>
      <dgm:spPr/>
      <dgm:t>
        <a:bodyPr/>
        <a:lstStyle/>
        <a:p>
          <a:endParaRPr lang="de-DE"/>
        </a:p>
      </dgm:t>
    </dgm:pt>
    <dgm:pt modelId="{446F9D34-B334-48B9-B069-4E738E35B2B2}" type="sibTrans" cxnId="{DB16B284-5083-4044-B81B-16A9EB4F11DB}">
      <dgm:prSet/>
      <dgm:spPr/>
      <dgm:t>
        <a:bodyPr/>
        <a:lstStyle/>
        <a:p>
          <a:endParaRPr lang="de-DE"/>
        </a:p>
      </dgm:t>
    </dgm:pt>
    <dgm:pt modelId="{BC3A0B5C-9111-4E31-BFFE-78BD247787A4}">
      <dgm:prSet custT="1"/>
      <dgm: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A422368D-BE9A-4236-A6D7-A7CC7A62F2C3}" type="parTrans" cxnId="{26928DFB-53DE-495A-9DAD-A898007ED42D}">
      <dgm:prSet/>
      <dgm:spPr/>
      <dgm:t>
        <a:bodyPr/>
        <a:lstStyle/>
        <a:p>
          <a:endParaRPr lang="de-DE"/>
        </a:p>
      </dgm:t>
    </dgm:pt>
    <dgm:pt modelId="{7901AC5B-7061-44AC-A843-FF2FA6D91440}" type="sibTrans" cxnId="{26928DFB-53DE-495A-9DAD-A898007ED42D}">
      <dgm:prSet/>
      <dgm:spPr/>
      <dgm:t>
        <a:bodyPr/>
        <a:lstStyle/>
        <a:p>
          <a:endParaRPr lang="de-DE"/>
        </a:p>
      </dgm:t>
    </dgm:pt>
    <dgm:pt modelId="{8FCAB581-3E2C-48B6-AFE3-A1C4D948F794}">
      <dgm:prSet custT="1"/>
      <dgm: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Ausfüllen der KIM-Vorlage</a:t>
          </a:r>
        </a:p>
      </dgm:t>
    </dgm:pt>
    <dgm:pt modelId="{B7536FA2-3303-47F7-A287-0555C293CFD1}" type="parTrans" cxnId="{EE86F040-7A4D-427C-B41C-93C2E0951CE3}">
      <dgm:prSet/>
      <dgm:spPr/>
      <dgm:t>
        <a:bodyPr/>
        <a:lstStyle/>
        <a:p>
          <a:endParaRPr lang="de-DE"/>
        </a:p>
      </dgm:t>
    </dgm:pt>
    <dgm:pt modelId="{386B077C-F53D-4FCF-858F-B2FF29821375}" type="sibTrans" cxnId="{EE86F040-7A4D-427C-B41C-93C2E0951CE3}">
      <dgm:prSet/>
      <dgm:spPr/>
      <dgm:t>
        <a:bodyPr/>
        <a:lstStyle/>
        <a:p>
          <a:endParaRPr lang="de-DE"/>
        </a:p>
      </dgm:t>
    </dgm:pt>
    <dgm:pt modelId="{52B859C2-5845-4AE4-8419-D410F2741016}">
      <dgm:prSet custT="1"/>
      <dgm: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4FDF6546-3494-4E3F-BC98-AF148BDDEC44}" type="parTrans" cxnId="{2EA6760D-33EF-49A1-8DF9-05C6AB145D8B}">
      <dgm:prSet/>
      <dgm:spPr/>
      <dgm:t>
        <a:bodyPr/>
        <a:lstStyle/>
        <a:p>
          <a:endParaRPr lang="de-DE"/>
        </a:p>
      </dgm:t>
    </dgm:pt>
    <dgm:pt modelId="{4385BBB8-652D-4BFF-B129-F69A379247C9}" type="sibTrans" cxnId="{2EA6760D-33EF-49A1-8DF9-05C6AB145D8B}">
      <dgm:prSet/>
      <dgm:spPr/>
      <dgm:t>
        <a:bodyPr/>
        <a:lstStyle/>
        <a:p>
          <a:endParaRPr lang="de-DE"/>
        </a:p>
      </dgm:t>
    </dgm:pt>
    <dgm:pt modelId="{0BB2FFF9-F4D1-4D98-A5BE-FF310B0B8724}">
      <dgm:prSet custT="1"/>
      <dgm: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buFont typeface="Arial" panose="020B0604020202020204" pitchFamily="34" charset="0"/>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4D336543-1955-4B7D-AFA3-6A4D0D8F7B8D}" type="parTrans" cxnId="{A94872BF-66B3-4FA6-9B72-C3B38930AB8D}">
      <dgm:prSet/>
      <dgm:spPr/>
      <dgm:t>
        <a:bodyPr/>
        <a:lstStyle/>
        <a:p>
          <a:endParaRPr lang="de-DE"/>
        </a:p>
      </dgm:t>
    </dgm:pt>
    <dgm:pt modelId="{EC8E769F-99A9-41A9-A70A-4BFCE531259B}" type="sibTrans" cxnId="{A94872BF-66B3-4FA6-9B72-C3B38930AB8D}">
      <dgm:prSet/>
      <dgm:spPr/>
      <dgm:t>
        <a:bodyPr/>
        <a:lstStyle/>
        <a:p>
          <a:endParaRPr lang="de-DE"/>
        </a:p>
      </dgm:t>
    </dgm:pt>
    <dgm:pt modelId="{D11D75CC-6E22-4FE6-8F4F-7D8A4D312283}" type="pres">
      <dgm:prSet presAssocID="{3ACD953F-F4F6-4D3A-974F-6ECEE617F49B}" presName="Name0" presStyleCnt="0">
        <dgm:presLayoutVars>
          <dgm:dir/>
          <dgm:animLvl val="lvl"/>
          <dgm:resizeHandles val="exact"/>
        </dgm:presLayoutVars>
      </dgm:prSet>
      <dgm:spPr/>
    </dgm:pt>
    <dgm:pt modelId="{9612B948-EC3C-4AAD-8F02-50F36CA2D8C8}" type="pres">
      <dgm:prSet presAssocID="{3ACD953F-F4F6-4D3A-974F-6ECEE617F49B}" presName="tSp" presStyleCnt="0"/>
      <dgm:spPr/>
    </dgm:pt>
    <dgm:pt modelId="{4E93ACE3-2906-4E16-9487-58F049F60501}" type="pres">
      <dgm:prSet presAssocID="{3ACD953F-F4F6-4D3A-974F-6ECEE617F49B}" presName="bSp" presStyleCnt="0"/>
      <dgm:spPr/>
    </dgm:pt>
    <dgm:pt modelId="{4123B696-71CA-4323-8857-A4962589EC5D}" type="pres">
      <dgm:prSet presAssocID="{3ACD953F-F4F6-4D3A-974F-6ECEE617F49B}" presName="process" presStyleCnt="0"/>
      <dgm:spPr/>
    </dgm:pt>
    <dgm:pt modelId="{9905208F-0601-4201-AD4A-009A5DF0D326}" type="pres">
      <dgm:prSet presAssocID="{538AEC69-EDBE-4B94-B934-8A443E08C012}" presName="composite1" presStyleCnt="0"/>
      <dgm:spPr/>
    </dgm:pt>
    <dgm:pt modelId="{85B4CFC3-4CE3-48C2-AFF3-846ABB54FCB2}" type="pres">
      <dgm:prSet presAssocID="{538AEC69-EDBE-4B94-B934-8A443E08C012}" presName="dummyNode1" presStyleLbl="node1" presStyleIdx="0" presStyleCnt="3"/>
      <dgm:spPr/>
    </dgm:pt>
    <dgm:pt modelId="{42B07555-E286-472B-9DD2-EC24C3887CA0}" type="pres">
      <dgm:prSet presAssocID="{538AEC69-EDBE-4B94-B934-8A443E08C012}" presName="childNode1" presStyleLbl="bgAcc1" presStyleIdx="0" presStyleCnt="3">
        <dgm:presLayoutVars>
          <dgm:bulletEnabled val="1"/>
        </dgm:presLayoutVars>
      </dgm:prSet>
      <dgm:spPr>
        <a:prstGeom prst="rect">
          <a:avLst/>
        </a:prstGeom>
      </dgm:spPr>
    </dgm:pt>
    <dgm:pt modelId="{E3F685D2-260C-4F76-8937-D7B714E3D488}" type="pres">
      <dgm:prSet presAssocID="{538AEC69-EDBE-4B94-B934-8A443E08C012}" presName="childNode1tx" presStyleLbl="bgAcc1" presStyleIdx="0" presStyleCnt="3">
        <dgm:presLayoutVars>
          <dgm:bulletEnabled val="1"/>
        </dgm:presLayoutVars>
      </dgm:prSet>
      <dgm:spPr/>
    </dgm:pt>
    <dgm:pt modelId="{90DAB1B0-B998-4031-B1B4-DE78B3B11BE4}" type="pres">
      <dgm:prSet presAssocID="{538AEC69-EDBE-4B94-B934-8A443E08C012}" presName="parentNode1" presStyleLbl="node1" presStyleIdx="0" presStyleCnt="3">
        <dgm:presLayoutVars>
          <dgm:chMax val="1"/>
          <dgm:bulletEnabled val="1"/>
        </dgm:presLayoutVars>
      </dgm:prSet>
      <dgm:spPr>
        <a:prstGeom prst="rect">
          <a:avLst/>
        </a:prstGeom>
      </dgm:spPr>
    </dgm:pt>
    <dgm:pt modelId="{257AFB02-4936-48AF-B222-B91ECEF6890A}" type="pres">
      <dgm:prSet presAssocID="{538AEC69-EDBE-4B94-B934-8A443E08C012}" presName="connSite1" presStyleCnt="0"/>
      <dgm:spPr/>
    </dgm:pt>
    <dgm:pt modelId="{C1F92D0A-6212-478F-AE64-93037F158224}" type="pres">
      <dgm:prSet presAssocID="{AF0DE4D4-3C58-4F9A-93C9-FBDED1BCA137}" presName="Name9" presStyleLbl="sibTrans2D1" presStyleIdx="0" presStyleCnt="2"/>
      <dgm:spPr/>
    </dgm:pt>
    <dgm:pt modelId="{032C5964-C422-4B79-A828-E90F0088E91C}" type="pres">
      <dgm:prSet presAssocID="{6DA28509-738B-4C27-9030-ECDDBD83E28A}" presName="composite2" presStyleCnt="0"/>
      <dgm:spPr/>
    </dgm:pt>
    <dgm:pt modelId="{61B7F090-9E43-4109-8E28-EA772DFA3AAC}" type="pres">
      <dgm:prSet presAssocID="{6DA28509-738B-4C27-9030-ECDDBD83E28A}" presName="dummyNode2" presStyleLbl="node1" presStyleIdx="0" presStyleCnt="3"/>
      <dgm:spPr/>
    </dgm:pt>
    <dgm:pt modelId="{E6D577B2-9F2D-4384-A11F-2D6843D501CD}" type="pres">
      <dgm:prSet presAssocID="{6DA28509-738B-4C27-9030-ECDDBD83E28A}" presName="childNode2" presStyleLbl="bgAcc1" presStyleIdx="1" presStyleCnt="3">
        <dgm:presLayoutVars>
          <dgm:bulletEnabled val="1"/>
        </dgm:presLayoutVars>
      </dgm:prSet>
      <dgm:spPr>
        <a:prstGeom prst="rect">
          <a:avLst/>
        </a:prstGeom>
      </dgm:spPr>
    </dgm:pt>
    <dgm:pt modelId="{6802FECE-3FDE-42BD-BB22-FFBDED716104}" type="pres">
      <dgm:prSet presAssocID="{6DA28509-738B-4C27-9030-ECDDBD83E28A}" presName="childNode2tx" presStyleLbl="bgAcc1" presStyleIdx="1" presStyleCnt="3">
        <dgm:presLayoutVars>
          <dgm:bulletEnabled val="1"/>
        </dgm:presLayoutVars>
      </dgm:prSet>
      <dgm:spPr/>
    </dgm:pt>
    <dgm:pt modelId="{4FC11D1A-0DC0-4435-9585-8106720BFC3C}" type="pres">
      <dgm:prSet presAssocID="{6DA28509-738B-4C27-9030-ECDDBD83E28A}" presName="parentNode2" presStyleLbl="node1" presStyleIdx="1" presStyleCnt="3">
        <dgm:presLayoutVars>
          <dgm:chMax val="0"/>
          <dgm:bulletEnabled val="1"/>
        </dgm:presLayoutVars>
      </dgm:prSet>
      <dgm:spPr>
        <a:prstGeom prst="rect">
          <a:avLst/>
        </a:prstGeom>
      </dgm:spPr>
    </dgm:pt>
    <dgm:pt modelId="{5AB34F93-8EC6-4C45-BC00-1372B62BEACB}" type="pres">
      <dgm:prSet presAssocID="{6DA28509-738B-4C27-9030-ECDDBD83E28A}" presName="connSite2" presStyleCnt="0"/>
      <dgm:spPr/>
    </dgm:pt>
    <dgm:pt modelId="{C9D00328-9C98-4DC7-9C66-1535975CA0EC}" type="pres">
      <dgm:prSet presAssocID="{1957E3EF-D7DD-48D7-95CE-B273CCF8CFF2}" presName="Name18" presStyleLbl="sibTrans2D1" presStyleIdx="1" presStyleCnt="2"/>
      <dgm:spPr/>
    </dgm:pt>
    <dgm:pt modelId="{71BFDD85-FF60-46B6-B380-E42FBEF62987}" type="pres">
      <dgm:prSet presAssocID="{7963E325-95C1-4BDC-B097-3291F51F9A1E}" presName="composite1" presStyleCnt="0"/>
      <dgm:spPr/>
    </dgm:pt>
    <dgm:pt modelId="{4D619F6F-96AB-44B2-80BD-C432AB79B8E7}" type="pres">
      <dgm:prSet presAssocID="{7963E325-95C1-4BDC-B097-3291F51F9A1E}" presName="dummyNode1" presStyleLbl="node1" presStyleIdx="1" presStyleCnt="3"/>
      <dgm:spPr/>
    </dgm:pt>
    <dgm:pt modelId="{6C981278-F45A-4215-99DA-6D6E6673AB0F}" type="pres">
      <dgm:prSet presAssocID="{7963E325-95C1-4BDC-B097-3291F51F9A1E}" presName="childNode1" presStyleLbl="bgAcc1" presStyleIdx="2" presStyleCnt="3">
        <dgm:presLayoutVars>
          <dgm:bulletEnabled val="1"/>
        </dgm:presLayoutVars>
      </dgm:prSet>
      <dgm:spPr>
        <a:prstGeom prst="rect">
          <a:avLst/>
        </a:prstGeom>
      </dgm:spPr>
    </dgm:pt>
    <dgm:pt modelId="{2346F662-7835-414A-8EF4-9E35A3B1AA83}" type="pres">
      <dgm:prSet presAssocID="{7963E325-95C1-4BDC-B097-3291F51F9A1E}" presName="childNode1tx" presStyleLbl="bgAcc1" presStyleIdx="2" presStyleCnt="3">
        <dgm:presLayoutVars>
          <dgm:bulletEnabled val="1"/>
        </dgm:presLayoutVars>
      </dgm:prSet>
      <dgm:spPr/>
    </dgm:pt>
    <dgm:pt modelId="{4E9A5ABF-07AA-499A-A7FD-17F0BC10E777}" type="pres">
      <dgm:prSet presAssocID="{7963E325-95C1-4BDC-B097-3291F51F9A1E}" presName="parentNode1" presStyleLbl="node1" presStyleIdx="2" presStyleCnt="3">
        <dgm:presLayoutVars>
          <dgm:chMax val="1"/>
          <dgm:bulletEnabled val="1"/>
        </dgm:presLayoutVars>
      </dgm:prSet>
      <dgm:spPr>
        <a:prstGeom prst="rect">
          <a:avLst/>
        </a:prstGeom>
      </dgm:spPr>
    </dgm:pt>
    <dgm:pt modelId="{01E3E1A2-C397-42BC-8AFA-3B9E0460E1DF}" type="pres">
      <dgm:prSet presAssocID="{7963E325-95C1-4BDC-B097-3291F51F9A1E}" presName="connSite1" presStyleCnt="0"/>
      <dgm:spPr/>
    </dgm:pt>
  </dgm:ptLst>
  <dgm:cxnLst>
    <dgm:cxn modelId="{48FF5A02-0A3E-4D3C-95CF-30A07C181675}" type="presOf" srcId="{614B8721-733F-470B-8596-92639020CF20}" destId="{6802FECE-3FDE-42BD-BB22-FFBDED716104}" srcOrd="1" destOrd="6" presId="urn:microsoft.com/office/officeart/2005/8/layout/hProcess4"/>
    <dgm:cxn modelId="{2EA6760D-33EF-49A1-8DF9-05C6AB145D8B}" srcId="{538AEC69-EDBE-4B94-B934-8A443E08C012}" destId="{52B859C2-5845-4AE4-8419-D410F2741016}" srcOrd="1" destOrd="0" parTransId="{4FDF6546-3494-4E3F-BC98-AF148BDDEC44}" sibTransId="{4385BBB8-652D-4BFF-B129-F69A379247C9}"/>
    <dgm:cxn modelId="{81A5800D-4FAC-4EDF-B552-9E564D59BA8A}" type="presOf" srcId="{C269F504-7C08-48B5-ABAA-F95313E6BC9E}" destId="{E3F685D2-260C-4F76-8937-D7B714E3D488}" srcOrd="1" destOrd="4" presId="urn:microsoft.com/office/officeart/2005/8/layout/hProcess4"/>
    <dgm:cxn modelId="{D60A3911-FDB8-49FA-A52F-D3200CD7F036}" type="presOf" srcId="{BC3A0B5C-9111-4E31-BFFE-78BD247787A4}" destId="{6802FECE-3FDE-42BD-BB22-FFBDED716104}" srcOrd="1" destOrd="3" presId="urn:microsoft.com/office/officeart/2005/8/layout/hProcess4"/>
    <dgm:cxn modelId="{7BE33911-D6AB-49F9-85E5-09E08F4F62A1}" type="presOf" srcId="{52B859C2-5845-4AE4-8419-D410F2741016}" destId="{42B07555-E286-472B-9DD2-EC24C3887CA0}" srcOrd="0" destOrd="1" presId="urn:microsoft.com/office/officeart/2005/8/layout/hProcess4"/>
    <dgm:cxn modelId="{6BF5BA11-7262-4F7B-8E6A-658330DE15D4}" type="presOf" srcId="{7A224602-33EF-400D-94B5-F74145074D9D}" destId="{42B07555-E286-472B-9DD2-EC24C3887CA0}" srcOrd="0" destOrd="0" presId="urn:microsoft.com/office/officeart/2005/8/layout/hProcess4"/>
    <dgm:cxn modelId="{CE70EB11-A135-472E-A3CF-10740CDCFE3F}" type="presOf" srcId="{1957E3EF-D7DD-48D7-95CE-B273CCF8CFF2}" destId="{C9D00328-9C98-4DC7-9C66-1535975CA0EC}" srcOrd="0" destOrd="0" presId="urn:microsoft.com/office/officeart/2005/8/layout/hProcess4"/>
    <dgm:cxn modelId="{74480D12-1C7A-4C0B-923E-D2B7A3C9BDC2}" type="presOf" srcId="{4CE330C3-4EDA-4247-88F5-B4E2EB336AB7}" destId="{E6D577B2-9F2D-4384-A11F-2D6843D501CD}" srcOrd="0" destOrd="1" presId="urn:microsoft.com/office/officeart/2005/8/layout/hProcess4"/>
    <dgm:cxn modelId="{90968717-BE37-4AAE-8053-94899F377AD4}" type="presOf" srcId="{46BFB20A-BE1C-40DA-9B25-B9A4050970AE}" destId="{6802FECE-3FDE-42BD-BB22-FFBDED716104}" srcOrd="1" destOrd="7" presId="urn:microsoft.com/office/officeart/2005/8/layout/hProcess4"/>
    <dgm:cxn modelId="{54416D20-7EC8-413B-BEF2-AEA22833E45C}" type="presOf" srcId="{F3025638-89B3-49E8-8E2C-D66BD087622A}" destId="{E6D577B2-9F2D-4384-A11F-2D6843D501CD}" srcOrd="0" destOrd="4" presId="urn:microsoft.com/office/officeart/2005/8/layout/hProcess4"/>
    <dgm:cxn modelId="{CF2A732C-773C-4A8C-A5DC-B9FAD8257ECF}" type="presOf" srcId="{538AEC69-EDBE-4B94-B934-8A443E08C012}" destId="{90DAB1B0-B998-4031-B1B4-DE78B3B11BE4}" srcOrd="0" destOrd="0" presId="urn:microsoft.com/office/officeart/2005/8/layout/hProcess4"/>
    <dgm:cxn modelId="{6BC50B2F-0732-47CE-843E-5E625E56EEBC}" srcId="{6DA28509-738B-4C27-9030-ECDDBD83E28A}" destId="{F3025638-89B3-49E8-8E2C-D66BD087622A}" srcOrd="4" destOrd="0" parTransId="{313E0E93-7F04-4697-A530-EE03FA40143E}" sibTransId="{8A0E4EA7-590F-4288-80E7-30158E2D9600}"/>
    <dgm:cxn modelId="{C6BFBF34-1BEC-4EB4-961D-5CD252E8D660}" type="presOf" srcId="{3ACD953F-F4F6-4D3A-974F-6ECEE617F49B}" destId="{D11D75CC-6E22-4FE6-8F4F-7D8A4D312283}" srcOrd="0" destOrd="0" presId="urn:microsoft.com/office/officeart/2005/8/layout/hProcess4"/>
    <dgm:cxn modelId="{68D6973E-C7D6-450F-BB77-BFCD9E7A3E1F}" type="presOf" srcId="{07EE6DB1-BC68-4BAE-B7FA-9FCFD7BF3139}" destId="{2346F662-7835-414A-8EF4-9E35A3B1AA83}" srcOrd="1" destOrd="0" presId="urn:microsoft.com/office/officeart/2005/8/layout/hProcess4"/>
    <dgm:cxn modelId="{EE86F040-7A4D-427C-B41C-93C2E0951CE3}" srcId="{538AEC69-EDBE-4B94-B934-8A443E08C012}" destId="{8FCAB581-3E2C-48B6-AFE3-A1C4D948F794}" srcOrd="2" destOrd="0" parTransId="{B7536FA2-3303-47F7-A287-0555C293CFD1}" sibTransId="{386B077C-F53D-4FCF-858F-B2FF29821375}"/>
    <dgm:cxn modelId="{D1DD195B-1FC2-45A1-B5C4-371D07F68A17}" type="presOf" srcId="{F3025638-89B3-49E8-8E2C-D66BD087622A}" destId="{6802FECE-3FDE-42BD-BB22-FFBDED716104}" srcOrd="1" destOrd="4" presId="urn:microsoft.com/office/officeart/2005/8/layout/hProcess4"/>
    <dgm:cxn modelId="{FD4FD167-0034-4850-83C9-2618B8487C8A}" type="presOf" srcId="{D5C088D0-3840-4D45-BABF-AC7EC13003F7}" destId="{6802FECE-3FDE-42BD-BB22-FFBDED716104}" srcOrd="1" destOrd="2" presId="urn:microsoft.com/office/officeart/2005/8/layout/hProcess4"/>
    <dgm:cxn modelId="{AEA58069-92C4-4822-832B-32CFADF6BDDD}" srcId="{3ACD953F-F4F6-4D3A-974F-6ECEE617F49B}" destId="{7963E325-95C1-4BDC-B097-3291F51F9A1E}" srcOrd="2" destOrd="0" parTransId="{01CD3D78-0CEA-41A1-A0B6-4E90E9B2E5BE}" sibTransId="{66705F87-E5E2-4A17-BF7B-EC3EB979DDB4}"/>
    <dgm:cxn modelId="{E5505D50-457C-4C6C-AA8B-2CEBFE584DB3}" type="presOf" srcId="{52B859C2-5845-4AE4-8419-D410F2741016}" destId="{E3F685D2-260C-4F76-8937-D7B714E3D488}" srcOrd="1" destOrd="1" presId="urn:microsoft.com/office/officeart/2005/8/layout/hProcess4"/>
    <dgm:cxn modelId="{720BED50-0941-4537-ADB1-0ADC573F810C}" type="presOf" srcId="{614B8721-733F-470B-8596-92639020CF20}" destId="{E6D577B2-9F2D-4384-A11F-2D6843D501CD}" srcOrd="0" destOrd="6" presId="urn:microsoft.com/office/officeart/2005/8/layout/hProcess4"/>
    <dgm:cxn modelId="{F33AAC71-89B4-400C-8EE3-662C9E4F8AD9}" srcId="{538AEC69-EDBE-4B94-B934-8A443E08C012}" destId="{7A224602-33EF-400D-94B5-F74145074D9D}" srcOrd="0" destOrd="0" parTransId="{0B3ABFD5-B2AC-4871-B4B3-ECA35FEA1A3D}" sibTransId="{26A7A530-62E4-4C6F-8351-259196D4D578}"/>
    <dgm:cxn modelId="{218FFB73-0078-4BA9-85B9-FF410350C81D}" srcId="{6DA28509-738B-4C27-9030-ECDDBD83E28A}" destId="{46BFB20A-BE1C-40DA-9B25-B9A4050970AE}" srcOrd="7" destOrd="0" parTransId="{B24C546D-CA3B-43B2-ACC5-E1557A17D32E}" sibTransId="{B88888A0-E149-48CE-B799-B4A59A4FBF32}"/>
    <dgm:cxn modelId="{1F7F1F76-AD19-4574-9E8C-B16CA1D924A2}" type="presOf" srcId="{625DB911-7113-40E3-9661-5343706598FC}" destId="{E6D577B2-9F2D-4384-A11F-2D6843D501CD}" srcOrd="0" destOrd="5" presId="urn:microsoft.com/office/officeart/2005/8/layout/hProcess4"/>
    <dgm:cxn modelId="{F9635C77-31B8-44AE-8666-90320AEB26DE}" type="presOf" srcId="{C269F504-7C08-48B5-ABAA-F95313E6BC9E}" destId="{42B07555-E286-472B-9DD2-EC24C3887CA0}" srcOrd="0" destOrd="4" presId="urn:microsoft.com/office/officeart/2005/8/layout/hProcess4"/>
    <dgm:cxn modelId="{EACA3E7D-D84B-42F5-B1EA-FF0A1366DE7F}" srcId="{6DA28509-738B-4C27-9030-ECDDBD83E28A}" destId="{614B8721-733F-470B-8596-92639020CF20}" srcOrd="6" destOrd="0" parTransId="{39D20DEC-5075-47DC-B13A-91D88E5528F0}" sibTransId="{3E38DA15-F460-4FE7-8FA2-BC7FABCBB563}"/>
    <dgm:cxn modelId="{D8459181-3E67-4885-92D4-1CFF2D4545D1}" type="presOf" srcId="{46BFB20A-BE1C-40DA-9B25-B9A4050970AE}" destId="{E6D577B2-9F2D-4384-A11F-2D6843D501CD}" srcOrd="0" destOrd="7" presId="urn:microsoft.com/office/officeart/2005/8/layout/hProcess4"/>
    <dgm:cxn modelId="{E0BA4882-BFCA-42A2-B506-6A30CF068066}" type="presOf" srcId="{07EE6DB1-BC68-4BAE-B7FA-9FCFD7BF3139}" destId="{6C981278-F45A-4215-99DA-6D6E6673AB0F}" srcOrd="0" destOrd="0" presId="urn:microsoft.com/office/officeart/2005/8/layout/hProcess4"/>
    <dgm:cxn modelId="{43981284-3C60-477B-975E-0332A82D929F}" type="presOf" srcId="{7A224602-33EF-400D-94B5-F74145074D9D}" destId="{E3F685D2-260C-4F76-8937-D7B714E3D488}" srcOrd="1" destOrd="0" presId="urn:microsoft.com/office/officeart/2005/8/layout/hProcess4"/>
    <dgm:cxn modelId="{5EE71584-5A1C-4EB1-81E6-E43895E83823}" type="presOf" srcId="{3A849341-CFBD-4A9A-BA8D-8FB5E5E15808}" destId="{42B07555-E286-472B-9DD2-EC24C3887CA0}" srcOrd="0" destOrd="5" presId="urn:microsoft.com/office/officeart/2005/8/layout/hProcess4"/>
    <dgm:cxn modelId="{DB16B284-5083-4044-B81B-16A9EB4F11DB}" srcId="{6DA28509-738B-4C27-9030-ECDDBD83E28A}" destId="{D5C088D0-3840-4D45-BABF-AC7EC13003F7}" srcOrd="2" destOrd="0" parTransId="{51B89260-5AF9-422B-8AA5-41E86122DD88}" sibTransId="{446F9D34-B334-48B9-B069-4E738E35B2B2}"/>
    <dgm:cxn modelId="{FB043786-9ADB-48D6-820A-616B73049FA8}" type="presOf" srcId="{3A849341-CFBD-4A9A-BA8D-8FB5E5E15808}" destId="{E3F685D2-260C-4F76-8937-D7B714E3D488}" srcOrd="1" destOrd="5" presId="urn:microsoft.com/office/officeart/2005/8/layout/hProcess4"/>
    <dgm:cxn modelId="{EA5A7689-07C6-4653-B2A2-AD3D4E85F5BD}" type="presOf" srcId="{6DA28509-738B-4C27-9030-ECDDBD83E28A}" destId="{4FC11D1A-0DC0-4435-9585-8106720BFC3C}" srcOrd="0" destOrd="0" presId="urn:microsoft.com/office/officeart/2005/8/layout/hProcess4"/>
    <dgm:cxn modelId="{D46C938D-2748-4E30-A2BF-AEBEC483770A}" type="presOf" srcId="{D5C088D0-3840-4D45-BABF-AC7EC13003F7}" destId="{E6D577B2-9F2D-4384-A11F-2D6843D501CD}" srcOrd="0" destOrd="2" presId="urn:microsoft.com/office/officeart/2005/8/layout/hProcess4"/>
    <dgm:cxn modelId="{7BB8D28F-03D3-4210-819D-7F85C350C689}" srcId="{538AEC69-EDBE-4B94-B934-8A443E08C012}" destId="{C269F504-7C08-48B5-ABAA-F95313E6BC9E}" srcOrd="4" destOrd="0" parTransId="{E3BD8706-1610-4D68-A824-685CCD28FB83}" sibTransId="{D8214E20-3232-45CF-9BF9-8017FA4243F2}"/>
    <dgm:cxn modelId="{3A82389D-C42A-465D-891F-8C59CAC87F67}" srcId="{6DA28509-738B-4C27-9030-ECDDBD83E28A}" destId="{6B0DD398-5871-4605-9892-D911803BA596}" srcOrd="0" destOrd="0" parTransId="{B94313D3-F0D9-4B84-AF6D-E88BBDBCFA53}" sibTransId="{12C1FF2F-A519-4AAB-A900-C95252F5732B}"/>
    <dgm:cxn modelId="{BB2711A2-D95F-49EC-AF52-8978F1ED7F5A}" type="presOf" srcId="{6B0DD398-5871-4605-9892-D911803BA596}" destId="{6802FECE-3FDE-42BD-BB22-FFBDED716104}" srcOrd="1" destOrd="0" presId="urn:microsoft.com/office/officeart/2005/8/layout/hProcess4"/>
    <dgm:cxn modelId="{E89F3AA6-4A9B-48C9-9CFE-9F1857A1CCDE}" srcId="{3ACD953F-F4F6-4D3A-974F-6ECEE617F49B}" destId="{538AEC69-EDBE-4B94-B934-8A443E08C012}" srcOrd="0" destOrd="0" parTransId="{4D8B6120-1DAB-4D27-BA9F-0CAA87C92C63}" sibTransId="{AF0DE4D4-3C58-4F9A-93C9-FBDED1BCA137}"/>
    <dgm:cxn modelId="{F2BBACAD-CD7A-4EE9-B7DC-47711944644B}" type="presOf" srcId="{6B0DD398-5871-4605-9892-D911803BA596}" destId="{E6D577B2-9F2D-4384-A11F-2D6843D501CD}" srcOrd="0" destOrd="0" presId="urn:microsoft.com/office/officeart/2005/8/layout/hProcess4"/>
    <dgm:cxn modelId="{6C4ECFAD-9B84-41F2-A634-E352E616E3E1}" srcId="{3ACD953F-F4F6-4D3A-974F-6ECEE617F49B}" destId="{6DA28509-738B-4C27-9030-ECDDBD83E28A}" srcOrd="1" destOrd="0" parTransId="{F36BF777-288E-40DD-865D-73D56A1921CA}" sibTransId="{1957E3EF-D7DD-48D7-95CE-B273CCF8CFF2}"/>
    <dgm:cxn modelId="{C7AFA9BC-1552-4AA7-9621-64887307FA0B}" type="presOf" srcId="{0BB2FFF9-F4D1-4D98-A5BE-FF310B0B8724}" destId="{E3F685D2-260C-4F76-8937-D7B714E3D488}" srcOrd="1" destOrd="3" presId="urn:microsoft.com/office/officeart/2005/8/layout/hProcess4"/>
    <dgm:cxn modelId="{A94872BF-66B3-4FA6-9B72-C3B38930AB8D}" srcId="{538AEC69-EDBE-4B94-B934-8A443E08C012}" destId="{0BB2FFF9-F4D1-4D98-A5BE-FF310B0B8724}" srcOrd="3" destOrd="0" parTransId="{4D336543-1955-4B7D-AFA3-6A4D0D8F7B8D}" sibTransId="{EC8E769F-99A9-41A9-A70A-4BFCE531259B}"/>
    <dgm:cxn modelId="{913677C1-5CAC-4282-A214-41269FF155E4}" type="presOf" srcId="{AF0DE4D4-3C58-4F9A-93C9-FBDED1BCA137}" destId="{C1F92D0A-6212-478F-AE64-93037F158224}" srcOrd="0" destOrd="0" presId="urn:microsoft.com/office/officeart/2005/8/layout/hProcess4"/>
    <dgm:cxn modelId="{EB956ACA-F462-412B-972D-7AE7179E1CFE}" type="presOf" srcId="{7963E325-95C1-4BDC-B097-3291F51F9A1E}" destId="{4E9A5ABF-07AA-499A-A7FD-17F0BC10E777}" srcOrd="0" destOrd="0" presId="urn:microsoft.com/office/officeart/2005/8/layout/hProcess4"/>
    <dgm:cxn modelId="{16643BCB-79B5-4853-A040-B49CBE4837DD}" type="presOf" srcId="{4CE330C3-4EDA-4247-88F5-B4E2EB336AB7}" destId="{6802FECE-3FDE-42BD-BB22-FFBDED716104}" srcOrd="1" destOrd="1" presId="urn:microsoft.com/office/officeart/2005/8/layout/hProcess4"/>
    <dgm:cxn modelId="{6391B9CB-D4C3-417A-A9C2-449C780FC74E}" srcId="{6DA28509-738B-4C27-9030-ECDDBD83E28A}" destId="{4CE330C3-4EDA-4247-88F5-B4E2EB336AB7}" srcOrd="1" destOrd="0" parTransId="{83EC59D7-B3D7-436D-AE7B-E806CEA7957F}" sibTransId="{C2AEDF89-90AA-40E4-98D6-929001E7741E}"/>
    <dgm:cxn modelId="{6E9E22D2-C7BC-43E7-A8F2-529B8054A562}" type="presOf" srcId="{8FCAB581-3E2C-48B6-AFE3-A1C4D948F794}" destId="{E3F685D2-260C-4F76-8937-D7B714E3D488}" srcOrd="1" destOrd="2" presId="urn:microsoft.com/office/officeart/2005/8/layout/hProcess4"/>
    <dgm:cxn modelId="{408425D5-DC71-4A7F-A104-41EE18ECDFA3}" srcId="{7963E325-95C1-4BDC-B097-3291F51F9A1E}" destId="{07EE6DB1-BC68-4BAE-B7FA-9FCFD7BF3139}" srcOrd="0" destOrd="0" parTransId="{C9D7F61F-850A-4567-AA3A-653E7CA957B6}" sibTransId="{31E87CED-D6C9-4F38-A25B-818BBA0791EC}"/>
    <dgm:cxn modelId="{753C32D5-0E5C-49DD-BBE9-E23C6138D197}" type="presOf" srcId="{8FCAB581-3E2C-48B6-AFE3-A1C4D948F794}" destId="{42B07555-E286-472B-9DD2-EC24C3887CA0}" srcOrd="0" destOrd="2" presId="urn:microsoft.com/office/officeart/2005/8/layout/hProcess4"/>
    <dgm:cxn modelId="{55A465E0-776B-42E0-B5F4-DE1267F00A91}" srcId="{6DA28509-738B-4C27-9030-ECDDBD83E28A}" destId="{625DB911-7113-40E3-9661-5343706598FC}" srcOrd="5" destOrd="0" parTransId="{50FE5269-E917-4DB8-8F3F-301B23682934}" sibTransId="{46E2FA87-7FB5-4B0D-BED2-03F807D3B3F6}"/>
    <dgm:cxn modelId="{095224E5-F9A6-463F-8F3D-E40E38E29FE8}" type="presOf" srcId="{625DB911-7113-40E3-9661-5343706598FC}" destId="{6802FECE-3FDE-42BD-BB22-FFBDED716104}" srcOrd="1" destOrd="5" presId="urn:microsoft.com/office/officeart/2005/8/layout/hProcess4"/>
    <dgm:cxn modelId="{E6722CE6-4271-4B45-9661-EC4B5B78B3DB}" type="presOf" srcId="{0BB2FFF9-F4D1-4D98-A5BE-FF310B0B8724}" destId="{42B07555-E286-472B-9DD2-EC24C3887CA0}" srcOrd="0" destOrd="3" presId="urn:microsoft.com/office/officeart/2005/8/layout/hProcess4"/>
    <dgm:cxn modelId="{AB37A7F0-60FE-48BA-8142-B27100555941}" type="presOf" srcId="{BC3A0B5C-9111-4E31-BFFE-78BD247787A4}" destId="{E6D577B2-9F2D-4384-A11F-2D6843D501CD}" srcOrd="0" destOrd="3" presId="urn:microsoft.com/office/officeart/2005/8/layout/hProcess4"/>
    <dgm:cxn modelId="{762502F5-1DFE-4E01-A71B-D8717A3FBB3C}" srcId="{538AEC69-EDBE-4B94-B934-8A443E08C012}" destId="{3A849341-CFBD-4A9A-BA8D-8FB5E5E15808}" srcOrd="5" destOrd="0" parTransId="{44FD0B0D-50B3-4362-B814-667F6C9F44B1}" sibTransId="{5DEBD857-0E80-461A-9A1C-A9A2FAAF19D7}"/>
    <dgm:cxn modelId="{26928DFB-53DE-495A-9DAD-A898007ED42D}" srcId="{6DA28509-738B-4C27-9030-ECDDBD83E28A}" destId="{BC3A0B5C-9111-4E31-BFFE-78BD247787A4}" srcOrd="3" destOrd="0" parTransId="{A422368D-BE9A-4236-A6D7-A7CC7A62F2C3}" sibTransId="{7901AC5B-7061-44AC-A843-FF2FA6D91440}"/>
    <dgm:cxn modelId="{28461DB6-B322-49B5-97F4-0D9046E8B6EC}" type="presParOf" srcId="{D11D75CC-6E22-4FE6-8F4F-7D8A4D312283}" destId="{9612B948-EC3C-4AAD-8F02-50F36CA2D8C8}" srcOrd="0" destOrd="0" presId="urn:microsoft.com/office/officeart/2005/8/layout/hProcess4"/>
    <dgm:cxn modelId="{EC585D3A-FDBC-48C5-B351-EC7E512688D8}" type="presParOf" srcId="{D11D75CC-6E22-4FE6-8F4F-7D8A4D312283}" destId="{4E93ACE3-2906-4E16-9487-58F049F60501}" srcOrd="1" destOrd="0" presId="urn:microsoft.com/office/officeart/2005/8/layout/hProcess4"/>
    <dgm:cxn modelId="{AA719211-5D2B-4B29-BC7B-A3F3FA16E103}" type="presParOf" srcId="{D11D75CC-6E22-4FE6-8F4F-7D8A4D312283}" destId="{4123B696-71CA-4323-8857-A4962589EC5D}" srcOrd="2" destOrd="0" presId="urn:microsoft.com/office/officeart/2005/8/layout/hProcess4"/>
    <dgm:cxn modelId="{BA4CBB91-334A-4F64-B0A4-47758AEC7548}" type="presParOf" srcId="{4123B696-71CA-4323-8857-A4962589EC5D}" destId="{9905208F-0601-4201-AD4A-009A5DF0D326}" srcOrd="0" destOrd="0" presId="urn:microsoft.com/office/officeart/2005/8/layout/hProcess4"/>
    <dgm:cxn modelId="{A5AE0304-58C1-494A-AC19-FE1333473CB1}" type="presParOf" srcId="{9905208F-0601-4201-AD4A-009A5DF0D326}" destId="{85B4CFC3-4CE3-48C2-AFF3-846ABB54FCB2}" srcOrd="0" destOrd="0" presId="urn:microsoft.com/office/officeart/2005/8/layout/hProcess4"/>
    <dgm:cxn modelId="{322CB4F7-30BE-4890-8E54-24A054C49D06}" type="presParOf" srcId="{9905208F-0601-4201-AD4A-009A5DF0D326}" destId="{42B07555-E286-472B-9DD2-EC24C3887CA0}" srcOrd="1" destOrd="0" presId="urn:microsoft.com/office/officeart/2005/8/layout/hProcess4"/>
    <dgm:cxn modelId="{387A8DDF-C478-49A5-9DE3-C9679C664FA7}" type="presParOf" srcId="{9905208F-0601-4201-AD4A-009A5DF0D326}" destId="{E3F685D2-260C-4F76-8937-D7B714E3D488}" srcOrd="2" destOrd="0" presId="urn:microsoft.com/office/officeart/2005/8/layout/hProcess4"/>
    <dgm:cxn modelId="{6DD46332-DAEB-440B-8A2A-2AF668B6404A}" type="presParOf" srcId="{9905208F-0601-4201-AD4A-009A5DF0D326}" destId="{90DAB1B0-B998-4031-B1B4-DE78B3B11BE4}" srcOrd="3" destOrd="0" presId="urn:microsoft.com/office/officeart/2005/8/layout/hProcess4"/>
    <dgm:cxn modelId="{6AB493CD-F1D5-4224-89CE-D8E508050D37}" type="presParOf" srcId="{9905208F-0601-4201-AD4A-009A5DF0D326}" destId="{257AFB02-4936-48AF-B222-B91ECEF6890A}" srcOrd="4" destOrd="0" presId="urn:microsoft.com/office/officeart/2005/8/layout/hProcess4"/>
    <dgm:cxn modelId="{3D242184-2942-4F29-8B8F-42843467E24D}" type="presParOf" srcId="{4123B696-71CA-4323-8857-A4962589EC5D}" destId="{C1F92D0A-6212-478F-AE64-93037F158224}" srcOrd="1" destOrd="0" presId="urn:microsoft.com/office/officeart/2005/8/layout/hProcess4"/>
    <dgm:cxn modelId="{5AD6ECCE-A939-42FA-98C8-CC40C9B48CB6}" type="presParOf" srcId="{4123B696-71CA-4323-8857-A4962589EC5D}" destId="{032C5964-C422-4B79-A828-E90F0088E91C}" srcOrd="2" destOrd="0" presId="urn:microsoft.com/office/officeart/2005/8/layout/hProcess4"/>
    <dgm:cxn modelId="{C28EE44D-015A-461D-B024-BDE0A932BDB4}" type="presParOf" srcId="{032C5964-C422-4B79-A828-E90F0088E91C}" destId="{61B7F090-9E43-4109-8E28-EA772DFA3AAC}" srcOrd="0" destOrd="0" presId="urn:microsoft.com/office/officeart/2005/8/layout/hProcess4"/>
    <dgm:cxn modelId="{EE1F5842-4189-4311-BF27-0E6B6CC4A3EC}" type="presParOf" srcId="{032C5964-C422-4B79-A828-E90F0088E91C}" destId="{E6D577B2-9F2D-4384-A11F-2D6843D501CD}" srcOrd="1" destOrd="0" presId="urn:microsoft.com/office/officeart/2005/8/layout/hProcess4"/>
    <dgm:cxn modelId="{BA9A6FEC-551F-4928-9D9E-2A7A24A74111}" type="presParOf" srcId="{032C5964-C422-4B79-A828-E90F0088E91C}" destId="{6802FECE-3FDE-42BD-BB22-FFBDED716104}" srcOrd="2" destOrd="0" presId="urn:microsoft.com/office/officeart/2005/8/layout/hProcess4"/>
    <dgm:cxn modelId="{31CD0BD4-0E9F-475C-88E9-6C126041581C}" type="presParOf" srcId="{032C5964-C422-4B79-A828-E90F0088E91C}" destId="{4FC11D1A-0DC0-4435-9585-8106720BFC3C}" srcOrd="3" destOrd="0" presId="urn:microsoft.com/office/officeart/2005/8/layout/hProcess4"/>
    <dgm:cxn modelId="{B173D6E5-4C9B-4C82-B1F3-01682DD43CF2}" type="presParOf" srcId="{032C5964-C422-4B79-A828-E90F0088E91C}" destId="{5AB34F93-8EC6-4C45-BC00-1372B62BEACB}" srcOrd="4" destOrd="0" presId="urn:microsoft.com/office/officeart/2005/8/layout/hProcess4"/>
    <dgm:cxn modelId="{7CD14368-1738-4818-B524-5935E6481A96}" type="presParOf" srcId="{4123B696-71CA-4323-8857-A4962589EC5D}" destId="{C9D00328-9C98-4DC7-9C66-1535975CA0EC}" srcOrd="3" destOrd="0" presId="urn:microsoft.com/office/officeart/2005/8/layout/hProcess4"/>
    <dgm:cxn modelId="{82D87508-1EE6-4D48-835F-0537E4186BC3}" type="presParOf" srcId="{4123B696-71CA-4323-8857-A4962589EC5D}" destId="{71BFDD85-FF60-46B6-B380-E42FBEF62987}" srcOrd="4" destOrd="0" presId="urn:microsoft.com/office/officeart/2005/8/layout/hProcess4"/>
    <dgm:cxn modelId="{608E523E-3077-415E-90AE-9E505CA0185D}" type="presParOf" srcId="{71BFDD85-FF60-46B6-B380-E42FBEF62987}" destId="{4D619F6F-96AB-44B2-80BD-C432AB79B8E7}" srcOrd="0" destOrd="0" presId="urn:microsoft.com/office/officeart/2005/8/layout/hProcess4"/>
    <dgm:cxn modelId="{DD00044F-B1F7-4A86-9AA5-2F2583544BEE}" type="presParOf" srcId="{71BFDD85-FF60-46B6-B380-E42FBEF62987}" destId="{6C981278-F45A-4215-99DA-6D6E6673AB0F}" srcOrd="1" destOrd="0" presId="urn:microsoft.com/office/officeart/2005/8/layout/hProcess4"/>
    <dgm:cxn modelId="{2D3CE909-CF09-43F2-966D-1B48505B3A35}" type="presParOf" srcId="{71BFDD85-FF60-46B6-B380-E42FBEF62987}" destId="{2346F662-7835-414A-8EF4-9E35A3B1AA83}" srcOrd="2" destOrd="0" presId="urn:microsoft.com/office/officeart/2005/8/layout/hProcess4"/>
    <dgm:cxn modelId="{8025EE6E-3ABB-42B2-8C99-8FDA4A1E2AE9}" type="presParOf" srcId="{71BFDD85-FF60-46B6-B380-E42FBEF62987}" destId="{4E9A5ABF-07AA-499A-A7FD-17F0BC10E777}" srcOrd="3" destOrd="0" presId="urn:microsoft.com/office/officeart/2005/8/layout/hProcess4"/>
    <dgm:cxn modelId="{30C91E48-16BA-4648-B9E6-54852B4ED945}" type="presParOf" srcId="{71BFDD85-FF60-46B6-B380-E42FBEF62987}" destId="{01E3E1A2-C397-42BC-8AFA-3B9E0460E1D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CD953F-F4F6-4D3A-974F-6ECEE617F49B}" type="doc">
      <dgm:prSet loTypeId="urn:microsoft.com/office/officeart/2005/8/layout/hProcess4" loCatId="process" qsTypeId="urn:microsoft.com/office/officeart/2005/8/quickstyle/simple1" qsCatId="simple" csTypeId="urn:microsoft.com/office/officeart/2005/8/colors/accent1_2" csCatId="accent1" phldr="1"/>
      <dgm:spPr/>
    </dgm:pt>
    <dgm:pt modelId="{538AEC69-EDBE-4B94-B934-8A443E08C012}">
      <dgm:prSet phldrT="[Text]"/>
      <dgm:spPr>
        <a:xfrm>
          <a:off x="522122" y="2622431"/>
          <a:ext cx="2083770" cy="828646"/>
        </a:xfrm>
        <a:prstGeom prst="rect">
          <a:avLst/>
        </a:prstGeom>
        <a:solidFill>
          <a:srgbClr val="B10F17"/>
        </a:solidFill>
        <a:ln w="15875" cap="flat" cmpd="sng" algn="ctr">
          <a:solidFill>
            <a:srgbClr val="FFFFFF">
              <a:hueOff val="0"/>
              <a:satOff val="0"/>
              <a:lumOff val="0"/>
              <a:alphaOff val="0"/>
            </a:srgbClr>
          </a:solidFill>
          <a:prstDash val="solid"/>
        </a:ln>
        <a:effectLst/>
      </dgm:spPr>
      <dgm:t>
        <a:bodyPr/>
        <a:lstStyle/>
        <a:p>
          <a:pPr>
            <a:buNone/>
          </a:pPr>
          <a:r>
            <a:rPr lang="de-DE" dirty="0">
              <a:solidFill>
                <a:srgbClr val="FFFFFF"/>
              </a:solidFill>
              <a:latin typeface="GKV Open" pitchFamily="2" charset="0"/>
              <a:ea typeface="GKV Open" pitchFamily="2" charset="0"/>
              <a:cs typeface="GKV Open" pitchFamily="2" charset="0"/>
            </a:rPr>
            <a:t>VERORDNUNG</a:t>
          </a:r>
        </a:p>
      </dgm:t>
    </dgm:pt>
    <dgm:pt modelId="{4D8B6120-1DAB-4D27-BA9F-0CAA87C92C63}" type="parTrans" cxnId="{E89F3AA6-4A9B-48C9-9CFE-9F1857A1CCDE}">
      <dgm:prSet/>
      <dgm:spPr/>
      <dgm:t>
        <a:bodyPr/>
        <a:lstStyle/>
        <a:p>
          <a:endParaRPr lang="de-DE">
            <a:latin typeface="GKV Open" pitchFamily="2" charset="0"/>
            <a:ea typeface="GKV Open" pitchFamily="2" charset="0"/>
            <a:cs typeface="GKV Open" pitchFamily="2" charset="0"/>
          </a:endParaRPr>
        </a:p>
      </dgm:t>
    </dgm:pt>
    <dgm:pt modelId="{AF0DE4D4-3C58-4F9A-93C9-FBDED1BCA137}" type="sibTrans" cxnId="{E89F3AA6-4A9B-48C9-9CFE-9F1857A1CCDE}">
      <dgm:prSet/>
      <dgm:spPr>
        <a:xfrm>
          <a:off x="1311497" y="1538298"/>
          <a:ext cx="2622859" cy="2622859"/>
        </a:xfrm>
        <a:prstGeom prst="leftCircularArrow">
          <a:avLst>
            <a:gd name="adj1" fmla="val 3297"/>
            <a:gd name="adj2" fmla="val 407070"/>
            <a:gd name="adj3" fmla="val 2182581"/>
            <a:gd name="adj4" fmla="val 9024489"/>
            <a:gd name="adj5" fmla="val 3846"/>
          </a:avLst>
        </a:prstGeom>
        <a:solidFill>
          <a:srgbClr val="B10F17"/>
        </a:solidFill>
        <a:ln>
          <a:noFill/>
        </a:ln>
        <a:effectLst/>
      </dgm:spPr>
      <dgm:t>
        <a:bodyPr/>
        <a:lstStyle/>
        <a:p>
          <a:endParaRPr lang="de-DE">
            <a:latin typeface="GKV Open" pitchFamily="2" charset="0"/>
            <a:ea typeface="GKV Open" pitchFamily="2" charset="0"/>
            <a:cs typeface="GKV Open" pitchFamily="2" charset="0"/>
          </a:endParaRPr>
        </a:p>
      </dgm:t>
    </dgm:pt>
    <dgm:pt modelId="{6DA28509-738B-4C27-9030-ECDDBD83E28A}">
      <dgm:prSet phldrT="[Text]"/>
      <dgm:spPr>
        <a:xfrm>
          <a:off x="3538585" y="688921"/>
          <a:ext cx="2083770" cy="828646"/>
        </a:xfrm>
        <a:prstGeom prst="rect">
          <a:avLst/>
        </a:prstGeom>
        <a:solidFill>
          <a:srgbClr val="B10F17"/>
        </a:solidFill>
        <a:ln w="15875" cap="flat" cmpd="sng" algn="ctr">
          <a:solidFill>
            <a:srgbClr val="FFFFFF">
              <a:hueOff val="0"/>
              <a:satOff val="0"/>
              <a:lumOff val="0"/>
              <a:alphaOff val="0"/>
            </a:srgbClr>
          </a:solidFill>
          <a:prstDash val="solid"/>
        </a:ln>
        <a:effectLst/>
      </dgm:spPr>
      <dgm:t>
        <a:bodyPr/>
        <a:lstStyle/>
        <a:p>
          <a:pPr>
            <a:buNone/>
          </a:pPr>
          <a:r>
            <a:rPr lang="de-DE" dirty="0">
              <a:solidFill>
                <a:srgbClr val="FFFFFF"/>
              </a:solidFill>
              <a:latin typeface="GKV Open" pitchFamily="2" charset="0"/>
              <a:ea typeface="GKV Open" pitchFamily="2" charset="0"/>
              <a:cs typeface="GKV Open" pitchFamily="2" charset="0"/>
            </a:rPr>
            <a:t>KURIERDIENST</a:t>
          </a:r>
        </a:p>
      </dgm:t>
    </dgm:pt>
    <dgm:pt modelId="{F36BF777-288E-40DD-865D-73D56A1921CA}" type="parTrans" cxnId="{6C4ECFAD-9B84-41F2-A634-E352E616E3E1}">
      <dgm:prSet/>
      <dgm:spPr/>
      <dgm:t>
        <a:bodyPr/>
        <a:lstStyle/>
        <a:p>
          <a:endParaRPr lang="de-DE">
            <a:latin typeface="GKV Open" pitchFamily="2" charset="0"/>
            <a:ea typeface="GKV Open" pitchFamily="2" charset="0"/>
            <a:cs typeface="GKV Open" pitchFamily="2" charset="0"/>
          </a:endParaRPr>
        </a:p>
      </dgm:t>
    </dgm:pt>
    <dgm:pt modelId="{1957E3EF-D7DD-48D7-95CE-B273CCF8CFF2}" type="sibTrans" cxnId="{6C4ECFAD-9B84-41F2-A634-E352E616E3E1}">
      <dgm:prSet/>
      <dgm:spPr>
        <a:xfrm>
          <a:off x="4308425" y="-96968"/>
          <a:ext cx="2922401" cy="2922401"/>
        </a:xfrm>
        <a:prstGeom prst="circularArrow">
          <a:avLst>
            <a:gd name="adj1" fmla="val 2959"/>
            <a:gd name="adj2" fmla="val 362444"/>
            <a:gd name="adj3" fmla="val 19462045"/>
            <a:gd name="adj4" fmla="val 12575511"/>
            <a:gd name="adj5" fmla="val 3452"/>
          </a:avLst>
        </a:prstGeom>
        <a:solidFill>
          <a:srgbClr val="B10F17"/>
        </a:solidFill>
        <a:ln>
          <a:noFill/>
        </a:ln>
        <a:effectLst/>
      </dgm:spPr>
      <dgm:t>
        <a:bodyPr/>
        <a:lstStyle/>
        <a:p>
          <a:endParaRPr lang="de-DE">
            <a:latin typeface="GKV Open" pitchFamily="2" charset="0"/>
            <a:ea typeface="GKV Open" pitchFamily="2" charset="0"/>
            <a:cs typeface="GKV Open" pitchFamily="2" charset="0"/>
          </a:endParaRPr>
        </a:p>
      </dgm:t>
    </dgm:pt>
    <dgm:pt modelId="{7963E325-95C1-4BDC-B097-3291F51F9A1E}">
      <dgm:prSet phldrT="[Text]"/>
      <dgm:spPr>
        <a:xfrm>
          <a:off x="6555049" y="2622431"/>
          <a:ext cx="2083770" cy="828646"/>
        </a:xfrm>
        <a:prstGeom prst="rect">
          <a:avLst/>
        </a:prstGeom>
        <a:solidFill>
          <a:srgbClr val="B10F17"/>
        </a:solidFill>
        <a:ln w="15875" cap="flat" cmpd="sng" algn="ctr">
          <a:solidFill>
            <a:srgbClr val="FFFFFF">
              <a:hueOff val="0"/>
              <a:satOff val="0"/>
              <a:lumOff val="0"/>
              <a:alphaOff val="0"/>
            </a:srgbClr>
          </a:solidFill>
          <a:prstDash val="solid"/>
        </a:ln>
        <a:effectLst/>
      </dgm:spPr>
      <dgm:t>
        <a:bodyPr/>
        <a:lstStyle/>
        <a:p>
          <a:pPr>
            <a:buNone/>
          </a:pPr>
          <a:r>
            <a:rPr lang="de-DE" dirty="0">
              <a:solidFill>
                <a:srgbClr val="FFFFFF"/>
              </a:solidFill>
              <a:latin typeface="GKV Open" pitchFamily="2" charset="0"/>
              <a:ea typeface="GKV Open" pitchFamily="2" charset="0"/>
              <a:cs typeface="GKV Open" pitchFamily="2" charset="0"/>
            </a:rPr>
            <a:t>ARZNEIMITTEL-ABGABE</a:t>
          </a:r>
        </a:p>
      </dgm:t>
    </dgm:pt>
    <dgm:pt modelId="{01CD3D78-0CEA-41A1-A0B6-4E90E9B2E5BE}" type="parTrans" cxnId="{AEA58069-92C4-4822-832B-32CFADF6BDDD}">
      <dgm:prSet/>
      <dgm:spPr/>
      <dgm:t>
        <a:bodyPr/>
        <a:lstStyle/>
        <a:p>
          <a:endParaRPr lang="de-DE">
            <a:latin typeface="GKV Open" pitchFamily="2" charset="0"/>
            <a:ea typeface="GKV Open" pitchFamily="2" charset="0"/>
            <a:cs typeface="GKV Open" pitchFamily="2" charset="0"/>
          </a:endParaRPr>
        </a:p>
      </dgm:t>
    </dgm:pt>
    <dgm:pt modelId="{66705F87-E5E2-4A17-BF7B-EC3EB979DDB4}" type="sibTrans" cxnId="{AEA58069-92C4-4822-832B-32CFADF6BDDD}">
      <dgm:prSet/>
      <dgm:spPr/>
      <dgm:t>
        <a:bodyPr/>
        <a:lstStyle/>
        <a:p>
          <a:endParaRPr lang="de-DE">
            <a:latin typeface="GKV Open" pitchFamily="2" charset="0"/>
            <a:ea typeface="GKV Open" pitchFamily="2" charset="0"/>
            <a:cs typeface="GKV Open" pitchFamily="2" charset="0"/>
          </a:endParaRPr>
        </a:p>
      </dgm:t>
    </dgm:pt>
    <dgm:pt modelId="{593086C3-6243-4BF4-98FC-81B7410E632A}">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None/>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2ECA0DD9-9285-40AA-80F2-D474056191C7}" type="parTrans" cxnId="{18E39BBB-6AAE-49AE-A876-6513A960B11F}">
      <dgm:prSet/>
      <dgm:spPr/>
      <dgm:t>
        <a:bodyPr/>
        <a:lstStyle/>
        <a:p>
          <a:endParaRPr lang="de-DE"/>
        </a:p>
      </dgm:t>
    </dgm:pt>
    <dgm:pt modelId="{A6FC1071-245B-4E26-ABE2-B6AF06BF8D6C}" type="sibTrans" cxnId="{18E39BBB-6AAE-49AE-A876-6513A960B11F}">
      <dgm:prSet/>
      <dgm:spPr/>
      <dgm:t>
        <a:bodyPr/>
        <a:lstStyle/>
        <a:p>
          <a:endParaRPr lang="de-DE"/>
        </a:p>
      </dgm:t>
    </dgm:pt>
    <dgm:pt modelId="{46BFB20A-BE1C-40DA-9B25-B9A4050970AE}">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B24C546D-CA3B-43B2-ACC5-E1557A17D32E}" type="parTrans" cxnId="{218FFB73-0078-4BA9-85B9-FF410350C81D}">
      <dgm:prSet/>
      <dgm:spPr/>
      <dgm:t>
        <a:bodyPr/>
        <a:lstStyle/>
        <a:p>
          <a:endParaRPr lang="de-DE"/>
        </a:p>
      </dgm:t>
    </dgm:pt>
    <dgm:pt modelId="{B88888A0-E149-48CE-B799-B4A59A4FBF32}" type="sibTrans" cxnId="{218FFB73-0078-4BA9-85B9-FF410350C81D}">
      <dgm:prSet/>
      <dgm:spPr/>
      <dgm:t>
        <a:bodyPr/>
        <a:lstStyle/>
        <a:p>
          <a:endParaRPr lang="de-DE"/>
        </a:p>
      </dgm:t>
    </dgm:pt>
    <dgm:pt modelId="{D4D6899C-E0C3-42D7-BE7D-13A574883675}">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D4C7C273-9903-4FC5-8915-48120F523FD4}" type="parTrans" cxnId="{4BD40C92-2EA5-4D5E-BE44-2EC9DD75766A}">
      <dgm:prSet/>
      <dgm:spPr/>
      <dgm:t>
        <a:bodyPr/>
        <a:lstStyle/>
        <a:p>
          <a:endParaRPr lang="de-DE"/>
        </a:p>
      </dgm:t>
    </dgm:pt>
    <dgm:pt modelId="{1B7CEA33-CD3D-4F5F-BAA9-ACF9CDB21C53}" type="sibTrans" cxnId="{4BD40C92-2EA5-4D5E-BE44-2EC9DD75766A}">
      <dgm:prSet/>
      <dgm:spPr/>
      <dgm:t>
        <a:bodyPr/>
        <a:lstStyle/>
        <a:p>
          <a:endParaRPr lang="de-DE"/>
        </a:p>
      </dgm:t>
    </dgm:pt>
    <dgm:pt modelId="{6F771D23-CFC3-43C9-A8DC-FBDB9E0D9C29}">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8DACB5ED-B2BC-4E2F-A550-78832B4905E2}" type="parTrans" cxnId="{2B941213-567B-46B9-9D3F-D232433E8521}">
      <dgm:prSet/>
      <dgm:spPr/>
      <dgm:t>
        <a:bodyPr/>
        <a:lstStyle/>
        <a:p>
          <a:endParaRPr lang="de-DE"/>
        </a:p>
      </dgm:t>
    </dgm:pt>
    <dgm:pt modelId="{3F6AA692-E7A9-4FB5-B5D0-BF6A51C5182B}" type="sibTrans" cxnId="{2B941213-567B-46B9-9D3F-D232433E8521}">
      <dgm:prSet/>
      <dgm:spPr/>
      <dgm:t>
        <a:bodyPr/>
        <a:lstStyle/>
        <a:p>
          <a:endParaRPr lang="de-DE"/>
        </a:p>
      </dgm:t>
    </dgm:pt>
    <dgm:pt modelId="{614B8721-733F-470B-8596-92639020CF20}">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39D20DEC-5075-47DC-B13A-91D88E5528F0}" type="parTrans" cxnId="{EACA3E7D-D84B-42F5-B1EA-FF0A1366DE7F}">
      <dgm:prSet/>
      <dgm:spPr/>
      <dgm:t>
        <a:bodyPr/>
        <a:lstStyle/>
        <a:p>
          <a:endParaRPr lang="de-DE"/>
        </a:p>
      </dgm:t>
    </dgm:pt>
    <dgm:pt modelId="{3E38DA15-F460-4FE7-8FA2-BC7FABCBB563}" type="sibTrans" cxnId="{EACA3E7D-D84B-42F5-B1EA-FF0A1366DE7F}">
      <dgm:prSet/>
      <dgm:spPr/>
      <dgm:t>
        <a:bodyPr/>
        <a:lstStyle/>
        <a:p>
          <a:endParaRPr lang="de-DE"/>
        </a:p>
      </dgm:t>
    </dgm:pt>
    <dgm:pt modelId="{49B8A4D3-CBBE-4ECD-9A2E-8ADFD0F84598}">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Vorlegen Versichertenkarten in der Arztpraxis und ggf. Abholung  der Token</a:t>
          </a:r>
        </a:p>
      </dgm:t>
    </dgm:pt>
    <dgm:pt modelId="{5897BF83-4C07-41CD-954D-6B13912B23D7}" type="parTrans" cxnId="{1BDAA517-FD3A-4E82-9A17-7B792ED9FDD3}">
      <dgm:prSet/>
      <dgm:spPr/>
      <dgm:t>
        <a:bodyPr/>
        <a:lstStyle/>
        <a:p>
          <a:endParaRPr lang="de-DE"/>
        </a:p>
      </dgm:t>
    </dgm:pt>
    <dgm:pt modelId="{78D13535-BCEF-40A5-8243-537EBEDDC9B3}" type="sibTrans" cxnId="{1BDAA517-FD3A-4E82-9A17-7B792ED9FDD3}">
      <dgm:prSet/>
      <dgm:spPr/>
      <dgm:t>
        <a:bodyPr/>
        <a:lstStyle/>
        <a:p>
          <a:endParaRPr lang="de-DE"/>
        </a:p>
      </dgm:t>
    </dgm:pt>
    <dgm:pt modelId="{B06F8524-5FBC-4073-9D54-6C7AADD954F3}">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Verordnung von Arzneimitteln zum Quartalsbeginn durch eine ärztliche Person</a:t>
          </a:r>
        </a:p>
      </dgm:t>
    </dgm:pt>
    <dgm:pt modelId="{5BA195B6-B7AB-4E49-A58A-2AC35FE4F7A9}" type="parTrans" cxnId="{24248962-AB65-4E0A-8713-4E416CE44505}">
      <dgm:prSet/>
      <dgm:spPr/>
      <dgm:t>
        <a:bodyPr/>
        <a:lstStyle/>
        <a:p>
          <a:endParaRPr lang="de-DE"/>
        </a:p>
      </dgm:t>
    </dgm:pt>
    <dgm:pt modelId="{13599EB1-DD2F-45C2-A6BC-6C624864FD87}" type="sibTrans" cxnId="{24248962-AB65-4E0A-8713-4E416CE44505}">
      <dgm:prSet/>
      <dgm:spPr/>
      <dgm:t>
        <a:bodyPr/>
        <a:lstStyle/>
        <a:p>
          <a:endParaRPr lang="de-DE"/>
        </a:p>
      </dgm:t>
    </dgm:pt>
    <dgm:pt modelId="{683632DF-D4DE-4B0C-8AD4-5E04D1F8014E}">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Vorlage Token bzw. Übergabe Versichertenkarte an Apotheke</a:t>
          </a:r>
        </a:p>
      </dgm:t>
    </dgm:pt>
    <dgm:pt modelId="{67443062-919C-4076-A6C0-F04686A5125F}" type="parTrans" cxnId="{193B7AA7-3506-4831-BE05-CE39A5A99C00}">
      <dgm:prSet/>
      <dgm:spPr/>
      <dgm:t>
        <a:bodyPr/>
        <a:lstStyle/>
        <a:p>
          <a:endParaRPr lang="de-DE"/>
        </a:p>
      </dgm:t>
    </dgm:pt>
    <dgm:pt modelId="{AF0588DA-D6CD-4E16-9357-5811F280D636}" type="sibTrans" cxnId="{193B7AA7-3506-4831-BE05-CE39A5A99C00}">
      <dgm:prSet/>
      <dgm:spPr/>
      <dgm:t>
        <a:bodyPr/>
        <a:lstStyle/>
        <a:p>
          <a:endParaRPr lang="de-DE"/>
        </a:p>
      </dgm:t>
    </dgm:pt>
    <dgm:pt modelId="{3CB6F16F-7687-48CF-94E9-67BD940D5D50}">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Speichern des E-Rezepts in der Telematikinfrastruktur und ggf. Ausdruck Token in der Arztpraxis</a:t>
          </a:r>
        </a:p>
      </dgm:t>
    </dgm:pt>
    <dgm:pt modelId="{D02D6924-004D-4C12-9BC7-351C8FBF9729}" type="parTrans" cxnId="{261BA61E-C829-45A7-80BC-FAD0248C1FF2}">
      <dgm:prSet/>
      <dgm:spPr/>
      <dgm:t>
        <a:bodyPr/>
        <a:lstStyle/>
        <a:p>
          <a:endParaRPr lang="de-DE"/>
        </a:p>
      </dgm:t>
    </dgm:pt>
    <dgm:pt modelId="{EDC6B54F-02CE-4920-AAEB-30B8396EA176}" type="sibTrans" cxnId="{261BA61E-C829-45A7-80BC-FAD0248C1FF2}">
      <dgm:prSet/>
      <dgm:spPr/>
      <dgm:t>
        <a:bodyPr/>
        <a:lstStyle/>
        <a:p>
          <a:endParaRPr lang="de-DE"/>
        </a:p>
      </dgm:t>
    </dgm:pt>
    <dgm:pt modelId="{B120370F-55B5-47D0-B04A-1B9BA5710CBD}">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Font typeface="Arial" panose="020B0604020202020204" pitchFamily="34" charset="0"/>
            <a:buNone/>
          </a:pPr>
          <a:endParaRPr lang="de-DE" sz="1000" dirty="0">
            <a:solidFill>
              <a:srgbClr val="000000">
                <a:hueOff val="0"/>
                <a:satOff val="0"/>
                <a:lumOff val="0"/>
                <a:alphaOff val="0"/>
              </a:srgbClr>
            </a:solidFill>
            <a:latin typeface="GKV Open" pitchFamily="2" charset="0"/>
            <a:ea typeface="GKV Open" pitchFamily="2" charset="0"/>
            <a:cs typeface="GKV Open" pitchFamily="2" charset="0"/>
          </a:endParaRPr>
        </a:p>
      </dgm:t>
    </dgm:pt>
    <dgm:pt modelId="{B9027189-6E52-4187-90E8-0E57D31E2A3D}" type="parTrans" cxnId="{8DB31FC6-C1D4-4510-BEFA-80AE95AC97CB}">
      <dgm:prSet/>
      <dgm:spPr/>
      <dgm:t>
        <a:bodyPr/>
        <a:lstStyle/>
        <a:p>
          <a:endParaRPr lang="de-DE"/>
        </a:p>
      </dgm:t>
    </dgm:pt>
    <dgm:pt modelId="{5B9EE8DA-B66B-4CE7-A17C-F1A5CABE3FA7}" type="sibTrans" cxnId="{8DB31FC6-C1D4-4510-BEFA-80AE95AC97CB}">
      <dgm:prSet/>
      <dgm:spPr/>
      <dgm:t>
        <a:bodyPr/>
        <a:lstStyle/>
        <a:p>
          <a:endParaRPr lang="de-DE"/>
        </a:p>
      </dgm:t>
    </dgm:pt>
    <dgm:pt modelId="{16D935DA-F355-4F77-9416-1A7AAA571614}">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Rückfahrt zur Einrichtung oder zur Apotheke</a:t>
          </a:r>
        </a:p>
      </dgm:t>
    </dgm:pt>
    <dgm:pt modelId="{0C18936B-FD19-4FB2-9700-7B40B72E98E2}" type="parTrans" cxnId="{3E07F2EC-A253-4B0F-9BE4-B8E7AC2450E4}">
      <dgm:prSet/>
      <dgm:spPr/>
      <dgm:t>
        <a:bodyPr/>
        <a:lstStyle/>
        <a:p>
          <a:endParaRPr lang="de-DE"/>
        </a:p>
      </dgm:t>
    </dgm:pt>
    <dgm:pt modelId="{A8570C32-A8A2-4432-9176-A268303704FA}" type="sibTrans" cxnId="{3E07F2EC-A253-4B0F-9BE4-B8E7AC2450E4}">
      <dgm:prSet/>
      <dgm:spPr/>
      <dgm:t>
        <a:bodyPr/>
        <a:lstStyle/>
        <a:p>
          <a:endParaRPr lang="de-DE"/>
        </a:p>
      </dgm:t>
    </dgm:pt>
    <dgm:pt modelId="{E17ACEC3-74B3-4EC0-A5D3-9BFB0151B26F}">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Abgabe von Arzneimittel durch Apotheke</a:t>
          </a:r>
        </a:p>
      </dgm:t>
    </dgm:pt>
    <dgm:pt modelId="{D1BE7154-DCC1-4F35-B6B0-90E187BBB095}" type="parTrans" cxnId="{FDFA9427-94F4-4AFA-BA4B-75B2F60CAD10}">
      <dgm:prSet/>
      <dgm:spPr/>
      <dgm:t>
        <a:bodyPr/>
        <a:lstStyle/>
        <a:p>
          <a:endParaRPr lang="de-DE"/>
        </a:p>
      </dgm:t>
    </dgm:pt>
    <dgm:pt modelId="{3378AB20-1620-4CE3-AAF2-2227950B733D}" type="sibTrans" cxnId="{FDFA9427-94F4-4AFA-BA4B-75B2F60CAD10}">
      <dgm:prSet/>
      <dgm:spPr/>
      <dgm:t>
        <a:bodyPr/>
        <a:lstStyle/>
        <a:p>
          <a:endParaRPr lang="de-DE"/>
        </a:p>
      </dgm:t>
    </dgm:pt>
    <dgm:pt modelId="{8E478893-3375-4B4D-96D7-B7138419631A}">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Rückfahrt zur Einrichtung </a:t>
          </a:r>
        </a:p>
      </dgm:t>
    </dgm:pt>
    <dgm:pt modelId="{F84A5DE7-A5D6-4ADF-A801-D5A2622F3B16}" type="parTrans" cxnId="{9AC323CF-E510-49AE-8101-B4565528A7DE}">
      <dgm:prSet/>
      <dgm:spPr/>
      <dgm:t>
        <a:bodyPr/>
        <a:lstStyle/>
        <a:p>
          <a:endParaRPr lang="de-DE"/>
        </a:p>
      </dgm:t>
    </dgm:pt>
    <dgm:pt modelId="{AAD294C1-4018-4C86-A47C-3A00FB127459}" type="sibTrans" cxnId="{9AC323CF-E510-49AE-8101-B4565528A7DE}">
      <dgm:prSet/>
      <dgm:spPr/>
      <dgm:t>
        <a:bodyPr/>
        <a:lstStyle/>
        <a:p>
          <a:endParaRPr lang="de-DE"/>
        </a:p>
      </dgm:t>
    </dgm:pt>
    <dgm:pt modelId="{12F12F43-201F-4401-B6E5-066DCB42EA55}">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ct val="15000"/>
            </a:spcAft>
            <a:buFont typeface="Arial" panose="020B0604020202020204" pitchFamily="34" charset="0"/>
            <a:buChar char="•"/>
          </a:pPr>
          <a:endParaRPr lang="de-DE" sz="1000">
            <a:solidFill>
              <a:srgbClr val="000000">
                <a:hueOff val="0"/>
                <a:satOff val="0"/>
                <a:lumOff val="0"/>
                <a:alphaOff val="0"/>
              </a:srgbClr>
            </a:solidFill>
            <a:latin typeface="GKV Open" pitchFamily="2" charset="0"/>
            <a:ea typeface="GKV Open" pitchFamily="2" charset="0"/>
            <a:cs typeface="GKV Open" pitchFamily="2" charset="0"/>
          </a:endParaRPr>
        </a:p>
      </dgm:t>
    </dgm:pt>
    <dgm:pt modelId="{68F1B023-BEE4-4527-8401-2C87C09F05F6}" type="parTrans" cxnId="{F570C3DC-EB4C-47EF-ABC6-059BF49C6B3B}">
      <dgm:prSet/>
      <dgm:spPr/>
      <dgm:t>
        <a:bodyPr/>
        <a:lstStyle/>
        <a:p>
          <a:endParaRPr lang="de-DE"/>
        </a:p>
      </dgm:t>
    </dgm:pt>
    <dgm:pt modelId="{547EFF37-032B-44BA-859C-8C6C2F898FE5}" type="sibTrans" cxnId="{F570C3DC-EB4C-47EF-ABC6-059BF49C6B3B}">
      <dgm:prSet/>
      <dgm:spPr/>
      <dgm:t>
        <a:bodyPr/>
        <a:lstStyle/>
        <a:p>
          <a:endParaRPr lang="de-DE"/>
        </a:p>
      </dgm:t>
    </dgm:pt>
    <dgm:pt modelId="{70AB8B37-0EEC-430B-9074-69D1132DB357}">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Hinfahrt zur Arztpraxis</a:t>
          </a:r>
        </a:p>
      </dgm:t>
    </dgm:pt>
    <dgm:pt modelId="{92FE7B14-C5FA-4F78-8A9C-F30B70CE689F}" type="parTrans" cxnId="{4D370B22-6E56-415B-934B-AF399B3B0795}">
      <dgm:prSet/>
      <dgm:spPr/>
      <dgm:t>
        <a:bodyPr/>
        <a:lstStyle/>
        <a:p>
          <a:endParaRPr lang="de-DE"/>
        </a:p>
      </dgm:t>
    </dgm:pt>
    <dgm:pt modelId="{AA1C171B-88B0-4C29-85D5-8219C075AC90}" type="sibTrans" cxnId="{4D370B22-6E56-415B-934B-AF399B3B0795}">
      <dgm:prSet/>
      <dgm:spPr/>
      <dgm:t>
        <a:bodyPr/>
        <a:lstStyle/>
        <a:p>
          <a:endParaRPr lang="de-DE"/>
        </a:p>
      </dgm:t>
    </dgm:pt>
    <dgm:pt modelId="{1D05727A-1E63-4E32-9B4E-22AEC8AE7E52}">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Hinfahrt zur Apotheke</a:t>
          </a:r>
        </a:p>
      </dgm:t>
    </dgm:pt>
    <dgm:pt modelId="{675F429A-7C85-4CBC-A0D5-75F23BA3DA56}" type="parTrans" cxnId="{D2235928-6A02-456E-BEB7-422733CDACB1}">
      <dgm:prSet/>
      <dgm:spPr/>
      <dgm:t>
        <a:bodyPr/>
        <a:lstStyle/>
        <a:p>
          <a:endParaRPr lang="de-DE"/>
        </a:p>
      </dgm:t>
    </dgm:pt>
    <dgm:pt modelId="{576DBF6B-1F24-4606-8E34-5D25AA6E576F}" type="sibTrans" cxnId="{D2235928-6A02-456E-BEB7-422733CDACB1}">
      <dgm:prSet/>
      <dgm:spPr/>
      <dgm:t>
        <a:bodyPr/>
        <a:lstStyle/>
        <a:p>
          <a:endParaRPr lang="de-DE"/>
        </a:p>
      </dgm:t>
    </dgm:pt>
    <dgm:pt modelId="{D11D75CC-6E22-4FE6-8F4F-7D8A4D312283}" type="pres">
      <dgm:prSet presAssocID="{3ACD953F-F4F6-4D3A-974F-6ECEE617F49B}" presName="Name0" presStyleCnt="0">
        <dgm:presLayoutVars>
          <dgm:dir/>
          <dgm:animLvl val="lvl"/>
          <dgm:resizeHandles val="exact"/>
        </dgm:presLayoutVars>
      </dgm:prSet>
      <dgm:spPr/>
    </dgm:pt>
    <dgm:pt modelId="{9612B948-EC3C-4AAD-8F02-50F36CA2D8C8}" type="pres">
      <dgm:prSet presAssocID="{3ACD953F-F4F6-4D3A-974F-6ECEE617F49B}" presName="tSp" presStyleCnt="0"/>
      <dgm:spPr/>
    </dgm:pt>
    <dgm:pt modelId="{4E93ACE3-2906-4E16-9487-58F049F60501}" type="pres">
      <dgm:prSet presAssocID="{3ACD953F-F4F6-4D3A-974F-6ECEE617F49B}" presName="bSp" presStyleCnt="0"/>
      <dgm:spPr/>
    </dgm:pt>
    <dgm:pt modelId="{4123B696-71CA-4323-8857-A4962589EC5D}" type="pres">
      <dgm:prSet presAssocID="{3ACD953F-F4F6-4D3A-974F-6ECEE617F49B}" presName="process" presStyleCnt="0"/>
      <dgm:spPr/>
    </dgm:pt>
    <dgm:pt modelId="{9905208F-0601-4201-AD4A-009A5DF0D326}" type="pres">
      <dgm:prSet presAssocID="{538AEC69-EDBE-4B94-B934-8A443E08C012}" presName="composite1" presStyleCnt="0"/>
      <dgm:spPr/>
    </dgm:pt>
    <dgm:pt modelId="{85B4CFC3-4CE3-48C2-AFF3-846ABB54FCB2}" type="pres">
      <dgm:prSet presAssocID="{538AEC69-EDBE-4B94-B934-8A443E08C012}" presName="dummyNode1" presStyleLbl="node1" presStyleIdx="0" presStyleCnt="3"/>
      <dgm:spPr/>
    </dgm:pt>
    <dgm:pt modelId="{42B07555-E286-472B-9DD2-EC24C3887CA0}" type="pres">
      <dgm:prSet presAssocID="{538AEC69-EDBE-4B94-B934-8A443E08C012}" presName="childNode1" presStyleLbl="bgAcc1" presStyleIdx="0" presStyleCnt="3">
        <dgm:presLayoutVars>
          <dgm:bulletEnabled val="1"/>
        </dgm:presLayoutVars>
      </dgm:prSet>
      <dgm:spPr>
        <a:prstGeom prst="rect">
          <a:avLst/>
        </a:prstGeom>
      </dgm:spPr>
    </dgm:pt>
    <dgm:pt modelId="{E3F685D2-260C-4F76-8937-D7B714E3D488}" type="pres">
      <dgm:prSet presAssocID="{538AEC69-EDBE-4B94-B934-8A443E08C012}" presName="childNode1tx" presStyleLbl="bgAcc1" presStyleIdx="0" presStyleCnt="3">
        <dgm:presLayoutVars>
          <dgm:bulletEnabled val="1"/>
        </dgm:presLayoutVars>
      </dgm:prSet>
      <dgm:spPr/>
    </dgm:pt>
    <dgm:pt modelId="{90DAB1B0-B998-4031-B1B4-DE78B3B11BE4}" type="pres">
      <dgm:prSet presAssocID="{538AEC69-EDBE-4B94-B934-8A443E08C012}" presName="parentNode1" presStyleLbl="node1" presStyleIdx="0" presStyleCnt="3">
        <dgm:presLayoutVars>
          <dgm:chMax val="1"/>
          <dgm:bulletEnabled val="1"/>
        </dgm:presLayoutVars>
      </dgm:prSet>
      <dgm:spPr>
        <a:prstGeom prst="rect">
          <a:avLst/>
        </a:prstGeom>
      </dgm:spPr>
    </dgm:pt>
    <dgm:pt modelId="{257AFB02-4936-48AF-B222-B91ECEF6890A}" type="pres">
      <dgm:prSet presAssocID="{538AEC69-EDBE-4B94-B934-8A443E08C012}" presName="connSite1" presStyleCnt="0"/>
      <dgm:spPr/>
    </dgm:pt>
    <dgm:pt modelId="{C1F92D0A-6212-478F-AE64-93037F158224}" type="pres">
      <dgm:prSet presAssocID="{AF0DE4D4-3C58-4F9A-93C9-FBDED1BCA137}" presName="Name9" presStyleLbl="sibTrans2D1" presStyleIdx="0" presStyleCnt="2"/>
      <dgm:spPr/>
    </dgm:pt>
    <dgm:pt modelId="{032C5964-C422-4B79-A828-E90F0088E91C}" type="pres">
      <dgm:prSet presAssocID="{6DA28509-738B-4C27-9030-ECDDBD83E28A}" presName="composite2" presStyleCnt="0"/>
      <dgm:spPr/>
    </dgm:pt>
    <dgm:pt modelId="{61B7F090-9E43-4109-8E28-EA772DFA3AAC}" type="pres">
      <dgm:prSet presAssocID="{6DA28509-738B-4C27-9030-ECDDBD83E28A}" presName="dummyNode2" presStyleLbl="node1" presStyleIdx="0" presStyleCnt="3"/>
      <dgm:spPr/>
    </dgm:pt>
    <dgm:pt modelId="{E6D577B2-9F2D-4384-A11F-2D6843D501CD}" type="pres">
      <dgm:prSet presAssocID="{6DA28509-738B-4C27-9030-ECDDBD83E28A}" presName="childNode2" presStyleLbl="bgAcc1" presStyleIdx="1" presStyleCnt="3">
        <dgm:presLayoutVars>
          <dgm:bulletEnabled val="1"/>
        </dgm:presLayoutVars>
      </dgm:prSet>
      <dgm:spPr>
        <a:prstGeom prst="rect">
          <a:avLst/>
        </a:prstGeom>
      </dgm:spPr>
    </dgm:pt>
    <dgm:pt modelId="{6802FECE-3FDE-42BD-BB22-FFBDED716104}" type="pres">
      <dgm:prSet presAssocID="{6DA28509-738B-4C27-9030-ECDDBD83E28A}" presName="childNode2tx" presStyleLbl="bgAcc1" presStyleIdx="1" presStyleCnt="3">
        <dgm:presLayoutVars>
          <dgm:bulletEnabled val="1"/>
        </dgm:presLayoutVars>
      </dgm:prSet>
      <dgm:spPr/>
    </dgm:pt>
    <dgm:pt modelId="{4FC11D1A-0DC0-4435-9585-8106720BFC3C}" type="pres">
      <dgm:prSet presAssocID="{6DA28509-738B-4C27-9030-ECDDBD83E28A}" presName="parentNode2" presStyleLbl="node1" presStyleIdx="1" presStyleCnt="3">
        <dgm:presLayoutVars>
          <dgm:chMax val="0"/>
          <dgm:bulletEnabled val="1"/>
        </dgm:presLayoutVars>
      </dgm:prSet>
      <dgm:spPr>
        <a:prstGeom prst="rect">
          <a:avLst/>
        </a:prstGeom>
      </dgm:spPr>
    </dgm:pt>
    <dgm:pt modelId="{5AB34F93-8EC6-4C45-BC00-1372B62BEACB}" type="pres">
      <dgm:prSet presAssocID="{6DA28509-738B-4C27-9030-ECDDBD83E28A}" presName="connSite2" presStyleCnt="0"/>
      <dgm:spPr/>
    </dgm:pt>
    <dgm:pt modelId="{C9D00328-9C98-4DC7-9C66-1535975CA0EC}" type="pres">
      <dgm:prSet presAssocID="{1957E3EF-D7DD-48D7-95CE-B273CCF8CFF2}" presName="Name18" presStyleLbl="sibTrans2D1" presStyleIdx="1" presStyleCnt="2"/>
      <dgm:spPr/>
    </dgm:pt>
    <dgm:pt modelId="{71BFDD85-FF60-46B6-B380-E42FBEF62987}" type="pres">
      <dgm:prSet presAssocID="{7963E325-95C1-4BDC-B097-3291F51F9A1E}" presName="composite1" presStyleCnt="0"/>
      <dgm:spPr/>
    </dgm:pt>
    <dgm:pt modelId="{4D619F6F-96AB-44B2-80BD-C432AB79B8E7}" type="pres">
      <dgm:prSet presAssocID="{7963E325-95C1-4BDC-B097-3291F51F9A1E}" presName="dummyNode1" presStyleLbl="node1" presStyleIdx="1" presStyleCnt="3"/>
      <dgm:spPr/>
    </dgm:pt>
    <dgm:pt modelId="{6C981278-F45A-4215-99DA-6D6E6673AB0F}" type="pres">
      <dgm:prSet presAssocID="{7963E325-95C1-4BDC-B097-3291F51F9A1E}" presName="childNode1" presStyleLbl="bgAcc1" presStyleIdx="2" presStyleCnt="3">
        <dgm:presLayoutVars>
          <dgm:bulletEnabled val="1"/>
        </dgm:presLayoutVars>
      </dgm:prSet>
      <dgm:spPr>
        <a:prstGeom prst="rect">
          <a:avLst/>
        </a:prstGeom>
      </dgm:spPr>
    </dgm:pt>
    <dgm:pt modelId="{2346F662-7835-414A-8EF4-9E35A3B1AA83}" type="pres">
      <dgm:prSet presAssocID="{7963E325-95C1-4BDC-B097-3291F51F9A1E}" presName="childNode1tx" presStyleLbl="bgAcc1" presStyleIdx="2" presStyleCnt="3">
        <dgm:presLayoutVars>
          <dgm:bulletEnabled val="1"/>
        </dgm:presLayoutVars>
      </dgm:prSet>
      <dgm:spPr/>
    </dgm:pt>
    <dgm:pt modelId="{4E9A5ABF-07AA-499A-A7FD-17F0BC10E777}" type="pres">
      <dgm:prSet presAssocID="{7963E325-95C1-4BDC-B097-3291F51F9A1E}" presName="parentNode1" presStyleLbl="node1" presStyleIdx="2" presStyleCnt="3">
        <dgm:presLayoutVars>
          <dgm:chMax val="1"/>
          <dgm:bulletEnabled val="1"/>
        </dgm:presLayoutVars>
      </dgm:prSet>
      <dgm:spPr>
        <a:prstGeom prst="rect">
          <a:avLst/>
        </a:prstGeom>
      </dgm:spPr>
    </dgm:pt>
    <dgm:pt modelId="{01E3E1A2-C397-42BC-8AFA-3B9E0460E1DF}" type="pres">
      <dgm:prSet presAssocID="{7963E325-95C1-4BDC-B097-3291F51F9A1E}" presName="connSite1" presStyleCnt="0"/>
      <dgm:spPr/>
    </dgm:pt>
  </dgm:ptLst>
  <dgm:cxnLst>
    <dgm:cxn modelId="{48FF5A02-0A3E-4D3C-95CF-30A07C181675}" type="presOf" srcId="{614B8721-733F-470B-8596-92639020CF20}" destId="{6802FECE-3FDE-42BD-BB22-FFBDED716104}" srcOrd="1" destOrd="3" presId="urn:microsoft.com/office/officeart/2005/8/layout/hProcess4"/>
    <dgm:cxn modelId="{36B8E30E-905D-47BF-920E-A3B847C860F5}" type="presOf" srcId="{D4D6899C-E0C3-42D7-BE7D-13A574883675}" destId="{E3F685D2-260C-4F76-8937-D7B714E3D488}" srcOrd="1" destOrd="4" presId="urn:microsoft.com/office/officeart/2005/8/layout/hProcess4"/>
    <dgm:cxn modelId="{CE70EB11-A135-472E-A3CF-10740CDCFE3F}" type="presOf" srcId="{1957E3EF-D7DD-48D7-95CE-B273CCF8CFF2}" destId="{C9D00328-9C98-4DC7-9C66-1535975CA0EC}" srcOrd="0" destOrd="0" presId="urn:microsoft.com/office/officeart/2005/8/layout/hProcess4"/>
    <dgm:cxn modelId="{2B941213-567B-46B9-9D3F-D232433E8521}" srcId="{538AEC69-EDBE-4B94-B934-8A443E08C012}" destId="{6F771D23-CFC3-43C9-A8DC-FBDB9E0D9C29}" srcOrd="3" destOrd="0" parTransId="{8DACB5ED-B2BC-4E2F-A550-78832B4905E2}" sibTransId="{3F6AA692-E7A9-4FB5-B5D0-BF6A51C5182B}"/>
    <dgm:cxn modelId="{90968717-BE37-4AAE-8053-94899F377AD4}" type="presOf" srcId="{46BFB20A-BE1C-40DA-9B25-B9A4050970AE}" destId="{6802FECE-3FDE-42BD-BB22-FFBDED716104}" srcOrd="1" destOrd="4" presId="urn:microsoft.com/office/officeart/2005/8/layout/hProcess4"/>
    <dgm:cxn modelId="{1BDAA517-FD3A-4E82-9A17-7B792ED9FDD3}" srcId="{6DA28509-738B-4C27-9030-ECDDBD83E28A}" destId="{49B8A4D3-CBBE-4ECD-9A2E-8ADFD0F84598}" srcOrd="1" destOrd="0" parTransId="{5897BF83-4C07-41CD-954D-6B13912B23D7}" sibTransId="{78D13535-BCEF-40A5-8243-537EBEDDC9B3}"/>
    <dgm:cxn modelId="{5157891A-5838-42F0-A4EA-D187F4D6AE6D}" type="presOf" srcId="{E17ACEC3-74B3-4EC0-A5D3-9BFB0151B26F}" destId="{2346F662-7835-414A-8EF4-9E35A3B1AA83}" srcOrd="1" destOrd="2" presId="urn:microsoft.com/office/officeart/2005/8/layout/hProcess4"/>
    <dgm:cxn modelId="{261BA61E-C829-45A7-80BC-FAD0248C1FF2}" srcId="{538AEC69-EDBE-4B94-B934-8A443E08C012}" destId="{3CB6F16F-7687-48CF-94E9-67BD940D5D50}" srcOrd="1" destOrd="0" parTransId="{D02D6924-004D-4C12-9BC7-351C8FBF9729}" sibTransId="{EDC6B54F-02CE-4920-AAEB-30B8396EA176}"/>
    <dgm:cxn modelId="{4D370B22-6E56-415B-934B-AF399B3B0795}" srcId="{6DA28509-738B-4C27-9030-ECDDBD83E28A}" destId="{70AB8B37-0EEC-430B-9074-69D1132DB357}" srcOrd="0" destOrd="0" parTransId="{92FE7B14-C5FA-4F78-8A9C-F30B70CE689F}" sibTransId="{AA1C171B-88B0-4C29-85D5-8219C075AC90}"/>
    <dgm:cxn modelId="{FDFA9427-94F4-4AFA-BA4B-75B2F60CAD10}" srcId="{7963E325-95C1-4BDC-B097-3291F51F9A1E}" destId="{E17ACEC3-74B3-4EC0-A5D3-9BFB0151B26F}" srcOrd="2" destOrd="0" parTransId="{D1BE7154-DCC1-4F35-B6B0-90E187BBB095}" sibTransId="{3378AB20-1620-4CE3-AAF2-2227950B733D}"/>
    <dgm:cxn modelId="{D2235928-6A02-456E-BEB7-422733CDACB1}" srcId="{7963E325-95C1-4BDC-B097-3291F51F9A1E}" destId="{1D05727A-1E63-4E32-9B4E-22AEC8AE7E52}" srcOrd="0" destOrd="0" parTransId="{675F429A-7C85-4CBC-A0D5-75F23BA3DA56}" sibTransId="{576DBF6B-1F24-4606-8E34-5D25AA6E576F}"/>
    <dgm:cxn modelId="{29C4762A-F701-414A-90F3-759412305C80}" type="presOf" srcId="{70AB8B37-0EEC-430B-9074-69D1132DB357}" destId="{6802FECE-3FDE-42BD-BB22-FFBDED716104}" srcOrd="1" destOrd="0" presId="urn:microsoft.com/office/officeart/2005/8/layout/hProcess4"/>
    <dgm:cxn modelId="{59C4382C-6810-4DE3-AC0F-5BCAA1FD1218}" type="presOf" srcId="{1D05727A-1E63-4E32-9B4E-22AEC8AE7E52}" destId="{2346F662-7835-414A-8EF4-9E35A3B1AA83}" srcOrd="1" destOrd="0" presId="urn:microsoft.com/office/officeart/2005/8/layout/hProcess4"/>
    <dgm:cxn modelId="{CF2A732C-773C-4A8C-A5DC-B9FAD8257ECF}" type="presOf" srcId="{538AEC69-EDBE-4B94-B934-8A443E08C012}" destId="{90DAB1B0-B998-4031-B1B4-DE78B3B11BE4}" srcOrd="0" destOrd="0" presId="urn:microsoft.com/office/officeart/2005/8/layout/hProcess4"/>
    <dgm:cxn modelId="{C6BFBF34-1BEC-4EB4-961D-5CD252E8D660}" type="presOf" srcId="{3ACD953F-F4F6-4D3A-974F-6ECEE617F49B}" destId="{D11D75CC-6E22-4FE6-8F4F-7D8A4D312283}" srcOrd="0" destOrd="0" presId="urn:microsoft.com/office/officeart/2005/8/layout/hProcess4"/>
    <dgm:cxn modelId="{CB15CA38-6172-42DA-AC15-1D6CEDD73450}" type="presOf" srcId="{683632DF-D4DE-4B0C-8AD4-5E04D1F8014E}" destId="{2346F662-7835-414A-8EF4-9E35A3B1AA83}" srcOrd="1" destOrd="1" presId="urn:microsoft.com/office/officeart/2005/8/layout/hProcess4"/>
    <dgm:cxn modelId="{C548D239-F7DC-458E-89B9-D352D4D9701F}" type="presOf" srcId="{3CB6F16F-7687-48CF-94E9-67BD940D5D50}" destId="{42B07555-E286-472B-9DD2-EC24C3887CA0}" srcOrd="0" destOrd="1" presId="urn:microsoft.com/office/officeart/2005/8/layout/hProcess4"/>
    <dgm:cxn modelId="{0AD3AC3B-DCA7-4793-97E8-A35790DBCFEE}" type="presOf" srcId="{8E478893-3375-4B4D-96D7-B7138419631A}" destId="{6C981278-F45A-4215-99DA-6D6E6673AB0F}" srcOrd="0" destOrd="3" presId="urn:microsoft.com/office/officeart/2005/8/layout/hProcess4"/>
    <dgm:cxn modelId="{6874523C-7E79-4832-89B0-50B373D27197}" type="presOf" srcId="{16D935DA-F355-4F77-9416-1A7AAA571614}" destId="{E6D577B2-9F2D-4384-A11F-2D6843D501CD}" srcOrd="0" destOrd="2" presId="urn:microsoft.com/office/officeart/2005/8/layout/hProcess4"/>
    <dgm:cxn modelId="{582D8D3D-12BA-4A38-B666-6899F4B73B83}" type="presOf" srcId="{6F771D23-CFC3-43C9-A8DC-FBDB9E0D9C29}" destId="{42B07555-E286-472B-9DD2-EC24C3887CA0}" srcOrd="0" destOrd="3" presId="urn:microsoft.com/office/officeart/2005/8/layout/hProcess4"/>
    <dgm:cxn modelId="{0DA80F3E-E8B9-44D4-9EA0-EAB1E52DE272}" type="presOf" srcId="{D4D6899C-E0C3-42D7-BE7D-13A574883675}" destId="{42B07555-E286-472B-9DD2-EC24C3887CA0}" srcOrd="0" destOrd="4" presId="urn:microsoft.com/office/officeart/2005/8/layout/hProcess4"/>
    <dgm:cxn modelId="{D912C23E-5C80-4AD7-836E-BB994EABF6C9}" type="presOf" srcId="{E17ACEC3-74B3-4EC0-A5D3-9BFB0151B26F}" destId="{6C981278-F45A-4215-99DA-6D6E6673AB0F}" srcOrd="0" destOrd="2" presId="urn:microsoft.com/office/officeart/2005/8/layout/hProcess4"/>
    <dgm:cxn modelId="{24248962-AB65-4E0A-8713-4E416CE44505}" srcId="{538AEC69-EDBE-4B94-B934-8A443E08C012}" destId="{B06F8524-5FBC-4073-9D54-6C7AADD954F3}" srcOrd="0" destOrd="0" parTransId="{5BA195B6-B7AB-4E49-A58A-2AC35FE4F7A9}" sibTransId="{13599EB1-DD2F-45C2-A6BC-6C624864FD87}"/>
    <dgm:cxn modelId="{AEA58069-92C4-4822-832B-32CFADF6BDDD}" srcId="{3ACD953F-F4F6-4D3A-974F-6ECEE617F49B}" destId="{7963E325-95C1-4BDC-B097-3291F51F9A1E}" srcOrd="2" destOrd="0" parTransId="{01CD3D78-0CEA-41A1-A0B6-4E90E9B2E5BE}" sibTransId="{66705F87-E5E2-4A17-BF7B-EC3EB979DDB4}"/>
    <dgm:cxn modelId="{CADD744D-B25A-42D5-9F88-94F383D0A4F9}" type="presOf" srcId="{1D05727A-1E63-4E32-9B4E-22AEC8AE7E52}" destId="{6C981278-F45A-4215-99DA-6D6E6673AB0F}" srcOrd="0" destOrd="0" presId="urn:microsoft.com/office/officeart/2005/8/layout/hProcess4"/>
    <dgm:cxn modelId="{720BED50-0941-4537-ADB1-0ADC573F810C}" type="presOf" srcId="{614B8721-733F-470B-8596-92639020CF20}" destId="{E6D577B2-9F2D-4384-A11F-2D6843D501CD}" srcOrd="0" destOrd="3" presId="urn:microsoft.com/office/officeart/2005/8/layout/hProcess4"/>
    <dgm:cxn modelId="{218FFB73-0078-4BA9-85B9-FF410350C81D}" srcId="{6DA28509-738B-4C27-9030-ECDDBD83E28A}" destId="{46BFB20A-BE1C-40DA-9B25-B9A4050970AE}" srcOrd="4" destOrd="0" parTransId="{B24C546D-CA3B-43B2-ACC5-E1557A17D32E}" sibTransId="{B88888A0-E149-48CE-B799-B4A59A4FBF32}"/>
    <dgm:cxn modelId="{81502574-1DC9-4180-B908-73B083B1E5B4}" type="presOf" srcId="{16D935DA-F355-4F77-9416-1A7AAA571614}" destId="{6802FECE-3FDE-42BD-BB22-FFBDED716104}" srcOrd="1" destOrd="2" presId="urn:microsoft.com/office/officeart/2005/8/layout/hProcess4"/>
    <dgm:cxn modelId="{FFFB1B76-60EF-451A-BDD9-4C12204E9310}" type="presOf" srcId="{49B8A4D3-CBBE-4ECD-9A2E-8ADFD0F84598}" destId="{6802FECE-3FDE-42BD-BB22-FFBDED716104}" srcOrd="1" destOrd="1" presId="urn:microsoft.com/office/officeart/2005/8/layout/hProcess4"/>
    <dgm:cxn modelId="{38461977-A776-43C0-8849-93E299A94AAA}" type="presOf" srcId="{683632DF-D4DE-4B0C-8AD4-5E04D1F8014E}" destId="{6C981278-F45A-4215-99DA-6D6E6673AB0F}" srcOrd="0" destOrd="1" presId="urn:microsoft.com/office/officeart/2005/8/layout/hProcess4"/>
    <dgm:cxn modelId="{EACA3E7D-D84B-42F5-B1EA-FF0A1366DE7F}" srcId="{6DA28509-738B-4C27-9030-ECDDBD83E28A}" destId="{614B8721-733F-470B-8596-92639020CF20}" srcOrd="3" destOrd="0" parTransId="{39D20DEC-5075-47DC-B13A-91D88E5528F0}" sibTransId="{3E38DA15-F460-4FE7-8FA2-BC7FABCBB563}"/>
    <dgm:cxn modelId="{D8459181-3E67-4885-92D4-1CFF2D4545D1}" type="presOf" srcId="{46BFB20A-BE1C-40DA-9B25-B9A4050970AE}" destId="{E6D577B2-9F2D-4384-A11F-2D6843D501CD}" srcOrd="0" destOrd="4" presId="urn:microsoft.com/office/officeart/2005/8/layout/hProcess4"/>
    <dgm:cxn modelId="{83557F86-30FB-46AE-AE34-FFE37DEF976D}" type="presOf" srcId="{12F12F43-201F-4401-B6E5-066DCB42EA55}" destId="{6C981278-F45A-4215-99DA-6D6E6673AB0F}" srcOrd="0" destOrd="4" presId="urn:microsoft.com/office/officeart/2005/8/layout/hProcess4"/>
    <dgm:cxn modelId="{EA5A7689-07C6-4653-B2A2-AD3D4E85F5BD}" type="presOf" srcId="{6DA28509-738B-4C27-9030-ECDDBD83E28A}" destId="{4FC11D1A-0DC0-4435-9585-8106720BFC3C}" srcOrd="0" destOrd="0" presId="urn:microsoft.com/office/officeart/2005/8/layout/hProcess4"/>
    <dgm:cxn modelId="{4BD40C92-2EA5-4D5E-BE44-2EC9DD75766A}" srcId="{538AEC69-EDBE-4B94-B934-8A443E08C012}" destId="{D4D6899C-E0C3-42D7-BE7D-13A574883675}" srcOrd="4" destOrd="0" parTransId="{D4C7C273-9903-4FC5-8915-48120F523FD4}" sibTransId="{1B7CEA33-CD3D-4F5F-BAA9-ACF9CDB21C53}"/>
    <dgm:cxn modelId="{A37C9995-6537-46D0-9146-CF7AAB558108}" type="presOf" srcId="{70AB8B37-0EEC-430B-9074-69D1132DB357}" destId="{E6D577B2-9F2D-4384-A11F-2D6843D501CD}" srcOrd="0" destOrd="0" presId="urn:microsoft.com/office/officeart/2005/8/layout/hProcess4"/>
    <dgm:cxn modelId="{5744DD99-8CD0-4666-809F-D6F5D8D2254C}" type="presOf" srcId="{593086C3-6243-4BF4-98FC-81B7410E632A}" destId="{42B07555-E286-472B-9DD2-EC24C3887CA0}" srcOrd="0" destOrd="5" presId="urn:microsoft.com/office/officeart/2005/8/layout/hProcess4"/>
    <dgm:cxn modelId="{CA0DB69C-FE2D-40F9-B705-4E913A6459A9}" type="presOf" srcId="{B06F8524-5FBC-4073-9D54-6C7AADD954F3}" destId="{42B07555-E286-472B-9DD2-EC24C3887CA0}" srcOrd="0" destOrd="0" presId="urn:microsoft.com/office/officeart/2005/8/layout/hProcess4"/>
    <dgm:cxn modelId="{E89F3AA6-4A9B-48C9-9CFE-9F1857A1CCDE}" srcId="{3ACD953F-F4F6-4D3A-974F-6ECEE617F49B}" destId="{538AEC69-EDBE-4B94-B934-8A443E08C012}" srcOrd="0" destOrd="0" parTransId="{4D8B6120-1DAB-4D27-BA9F-0CAA87C92C63}" sibTransId="{AF0DE4D4-3C58-4F9A-93C9-FBDED1BCA137}"/>
    <dgm:cxn modelId="{193B7AA7-3506-4831-BE05-CE39A5A99C00}" srcId="{7963E325-95C1-4BDC-B097-3291F51F9A1E}" destId="{683632DF-D4DE-4B0C-8AD4-5E04D1F8014E}" srcOrd="1" destOrd="0" parTransId="{67443062-919C-4076-A6C0-F04686A5125F}" sibTransId="{AF0588DA-D6CD-4E16-9357-5811F280D636}"/>
    <dgm:cxn modelId="{AD7AE7A7-5DC0-4E88-880A-28F341D2F392}" type="presOf" srcId="{49B8A4D3-CBBE-4ECD-9A2E-8ADFD0F84598}" destId="{E6D577B2-9F2D-4384-A11F-2D6843D501CD}" srcOrd="0" destOrd="1" presId="urn:microsoft.com/office/officeart/2005/8/layout/hProcess4"/>
    <dgm:cxn modelId="{6C4ECFAD-9B84-41F2-A634-E352E616E3E1}" srcId="{3ACD953F-F4F6-4D3A-974F-6ECEE617F49B}" destId="{6DA28509-738B-4C27-9030-ECDDBD83E28A}" srcOrd="1" destOrd="0" parTransId="{F36BF777-288E-40DD-865D-73D56A1921CA}" sibTransId="{1957E3EF-D7DD-48D7-95CE-B273CCF8CFF2}"/>
    <dgm:cxn modelId="{18E39BBB-6AAE-49AE-A876-6513A960B11F}" srcId="{538AEC69-EDBE-4B94-B934-8A443E08C012}" destId="{593086C3-6243-4BF4-98FC-81B7410E632A}" srcOrd="5" destOrd="0" parTransId="{2ECA0DD9-9285-40AA-80F2-D474056191C7}" sibTransId="{A6FC1071-245B-4E26-ABE2-B6AF06BF8D6C}"/>
    <dgm:cxn modelId="{6C6817BF-4CDD-4CC5-8DBB-6C186E836F94}" type="presOf" srcId="{3CB6F16F-7687-48CF-94E9-67BD940D5D50}" destId="{E3F685D2-260C-4F76-8937-D7B714E3D488}" srcOrd="1" destOrd="1" presId="urn:microsoft.com/office/officeart/2005/8/layout/hProcess4"/>
    <dgm:cxn modelId="{913677C1-5CAC-4282-A214-41269FF155E4}" type="presOf" srcId="{AF0DE4D4-3C58-4F9A-93C9-FBDED1BCA137}" destId="{C1F92D0A-6212-478F-AE64-93037F158224}" srcOrd="0" destOrd="0" presId="urn:microsoft.com/office/officeart/2005/8/layout/hProcess4"/>
    <dgm:cxn modelId="{045458C4-6BE3-4D46-BCA4-EB4FA4F7EA03}" type="presOf" srcId="{8E478893-3375-4B4D-96D7-B7138419631A}" destId="{2346F662-7835-414A-8EF4-9E35A3B1AA83}" srcOrd="1" destOrd="3" presId="urn:microsoft.com/office/officeart/2005/8/layout/hProcess4"/>
    <dgm:cxn modelId="{8DB31FC6-C1D4-4510-BEFA-80AE95AC97CB}" srcId="{538AEC69-EDBE-4B94-B934-8A443E08C012}" destId="{B120370F-55B5-47D0-B04A-1B9BA5710CBD}" srcOrd="2" destOrd="0" parTransId="{B9027189-6E52-4187-90E8-0E57D31E2A3D}" sibTransId="{5B9EE8DA-B66B-4CE7-A17C-F1A5CABE3FA7}"/>
    <dgm:cxn modelId="{0C3B8DC6-2A3A-4559-A63D-A97172091838}" type="presOf" srcId="{B120370F-55B5-47D0-B04A-1B9BA5710CBD}" destId="{42B07555-E286-472B-9DD2-EC24C3887CA0}" srcOrd="0" destOrd="2" presId="urn:microsoft.com/office/officeart/2005/8/layout/hProcess4"/>
    <dgm:cxn modelId="{EB956ACA-F462-412B-972D-7AE7179E1CFE}" type="presOf" srcId="{7963E325-95C1-4BDC-B097-3291F51F9A1E}" destId="{4E9A5ABF-07AA-499A-A7FD-17F0BC10E777}" srcOrd="0" destOrd="0" presId="urn:microsoft.com/office/officeart/2005/8/layout/hProcess4"/>
    <dgm:cxn modelId="{9AC323CF-E510-49AE-8101-B4565528A7DE}" srcId="{7963E325-95C1-4BDC-B097-3291F51F9A1E}" destId="{8E478893-3375-4B4D-96D7-B7138419631A}" srcOrd="3" destOrd="0" parTransId="{F84A5DE7-A5D6-4ADF-A801-D5A2622F3B16}" sibTransId="{AAD294C1-4018-4C86-A47C-3A00FB127459}"/>
    <dgm:cxn modelId="{AC253AD4-DE3A-4FEE-9FB1-F7A721F8FBAD}" type="presOf" srcId="{B06F8524-5FBC-4073-9D54-6C7AADD954F3}" destId="{E3F685D2-260C-4F76-8937-D7B714E3D488}" srcOrd="1" destOrd="0" presId="urn:microsoft.com/office/officeart/2005/8/layout/hProcess4"/>
    <dgm:cxn modelId="{F570C3DC-EB4C-47EF-ABC6-059BF49C6B3B}" srcId="{7963E325-95C1-4BDC-B097-3291F51F9A1E}" destId="{12F12F43-201F-4401-B6E5-066DCB42EA55}" srcOrd="4" destOrd="0" parTransId="{68F1B023-BEE4-4527-8401-2C87C09F05F6}" sibTransId="{547EFF37-032B-44BA-859C-8C6C2F898FE5}"/>
    <dgm:cxn modelId="{78881ADE-AFF5-460F-8F74-3D1C5D8EE282}" type="presOf" srcId="{6F771D23-CFC3-43C9-A8DC-FBDB9E0D9C29}" destId="{E3F685D2-260C-4F76-8937-D7B714E3D488}" srcOrd="1" destOrd="3" presId="urn:microsoft.com/office/officeart/2005/8/layout/hProcess4"/>
    <dgm:cxn modelId="{328638E6-1EF7-42EA-9AFA-4B25D39C618D}" type="presOf" srcId="{B120370F-55B5-47D0-B04A-1B9BA5710CBD}" destId="{E3F685D2-260C-4F76-8937-D7B714E3D488}" srcOrd="1" destOrd="2" presId="urn:microsoft.com/office/officeart/2005/8/layout/hProcess4"/>
    <dgm:cxn modelId="{3E07F2EC-A253-4B0F-9BE4-B8E7AC2450E4}" srcId="{6DA28509-738B-4C27-9030-ECDDBD83E28A}" destId="{16D935DA-F355-4F77-9416-1A7AAA571614}" srcOrd="2" destOrd="0" parTransId="{0C18936B-FD19-4FB2-9700-7B40B72E98E2}" sibTransId="{A8570C32-A8A2-4432-9176-A268303704FA}"/>
    <dgm:cxn modelId="{2ED3B7ED-7FF0-43CA-BA3A-123EAD0A3165}" type="presOf" srcId="{593086C3-6243-4BF4-98FC-81B7410E632A}" destId="{E3F685D2-260C-4F76-8937-D7B714E3D488}" srcOrd="1" destOrd="5" presId="urn:microsoft.com/office/officeart/2005/8/layout/hProcess4"/>
    <dgm:cxn modelId="{F147C9FC-BEB6-4D88-A21B-AF2A50656623}" type="presOf" srcId="{12F12F43-201F-4401-B6E5-066DCB42EA55}" destId="{2346F662-7835-414A-8EF4-9E35A3B1AA83}" srcOrd="1" destOrd="4" presId="urn:microsoft.com/office/officeart/2005/8/layout/hProcess4"/>
    <dgm:cxn modelId="{28461DB6-B322-49B5-97F4-0D9046E8B6EC}" type="presParOf" srcId="{D11D75CC-6E22-4FE6-8F4F-7D8A4D312283}" destId="{9612B948-EC3C-4AAD-8F02-50F36CA2D8C8}" srcOrd="0" destOrd="0" presId="urn:microsoft.com/office/officeart/2005/8/layout/hProcess4"/>
    <dgm:cxn modelId="{EC585D3A-FDBC-48C5-B351-EC7E512688D8}" type="presParOf" srcId="{D11D75CC-6E22-4FE6-8F4F-7D8A4D312283}" destId="{4E93ACE3-2906-4E16-9487-58F049F60501}" srcOrd="1" destOrd="0" presId="urn:microsoft.com/office/officeart/2005/8/layout/hProcess4"/>
    <dgm:cxn modelId="{AA719211-5D2B-4B29-BC7B-A3F3FA16E103}" type="presParOf" srcId="{D11D75CC-6E22-4FE6-8F4F-7D8A4D312283}" destId="{4123B696-71CA-4323-8857-A4962589EC5D}" srcOrd="2" destOrd="0" presId="urn:microsoft.com/office/officeart/2005/8/layout/hProcess4"/>
    <dgm:cxn modelId="{BA4CBB91-334A-4F64-B0A4-47758AEC7548}" type="presParOf" srcId="{4123B696-71CA-4323-8857-A4962589EC5D}" destId="{9905208F-0601-4201-AD4A-009A5DF0D326}" srcOrd="0" destOrd="0" presId="urn:microsoft.com/office/officeart/2005/8/layout/hProcess4"/>
    <dgm:cxn modelId="{A5AE0304-58C1-494A-AC19-FE1333473CB1}" type="presParOf" srcId="{9905208F-0601-4201-AD4A-009A5DF0D326}" destId="{85B4CFC3-4CE3-48C2-AFF3-846ABB54FCB2}" srcOrd="0" destOrd="0" presId="urn:microsoft.com/office/officeart/2005/8/layout/hProcess4"/>
    <dgm:cxn modelId="{322CB4F7-30BE-4890-8E54-24A054C49D06}" type="presParOf" srcId="{9905208F-0601-4201-AD4A-009A5DF0D326}" destId="{42B07555-E286-472B-9DD2-EC24C3887CA0}" srcOrd="1" destOrd="0" presId="urn:microsoft.com/office/officeart/2005/8/layout/hProcess4"/>
    <dgm:cxn modelId="{387A8DDF-C478-49A5-9DE3-C9679C664FA7}" type="presParOf" srcId="{9905208F-0601-4201-AD4A-009A5DF0D326}" destId="{E3F685D2-260C-4F76-8937-D7B714E3D488}" srcOrd="2" destOrd="0" presId="urn:microsoft.com/office/officeart/2005/8/layout/hProcess4"/>
    <dgm:cxn modelId="{6DD46332-DAEB-440B-8A2A-2AF668B6404A}" type="presParOf" srcId="{9905208F-0601-4201-AD4A-009A5DF0D326}" destId="{90DAB1B0-B998-4031-B1B4-DE78B3B11BE4}" srcOrd="3" destOrd="0" presId="urn:microsoft.com/office/officeart/2005/8/layout/hProcess4"/>
    <dgm:cxn modelId="{6AB493CD-F1D5-4224-89CE-D8E508050D37}" type="presParOf" srcId="{9905208F-0601-4201-AD4A-009A5DF0D326}" destId="{257AFB02-4936-48AF-B222-B91ECEF6890A}" srcOrd="4" destOrd="0" presId="urn:microsoft.com/office/officeart/2005/8/layout/hProcess4"/>
    <dgm:cxn modelId="{3D242184-2942-4F29-8B8F-42843467E24D}" type="presParOf" srcId="{4123B696-71CA-4323-8857-A4962589EC5D}" destId="{C1F92D0A-6212-478F-AE64-93037F158224}" srcOrd="1" destOrd="0" presId="urn:microsoft.com/office/officeart/2005/8/layout/hProcess4"/>
    <dgm:cxn modelId="{5AD6ECCE-A939-42FA-98C8-CC40C9B48CB6}" type="presParOf" srcId="{4123B696-71CA-4323-8857-A4962589EC5D}" destId="{032C5964-C422-4B79-A828-E90F0088E91C}" srcOrd="2" destOrd="0" presId="urn:microsoft.com/office/officeart/2005/8/layout/hProcess4"/>
    <dgm:cxn modelId="{C28EE44D-015A-461D-B024-BDE0A932BDB4}" type="presParOf" srcId="{032C5964-C422-4B79-A828-E90F0088E91C}" destId="{61B7F090-9E43-4109-8E28-EA772DFA3AAC}" srcOrd="0" destOrd="0" presId="urn:microsoft.com/office/officeart/2005/8/layout/hProcess4"/>
    <dgm:cxn modelId="{EE1F5842-4189-4311-BF27-0E6B6CC4A3EC}" type="presParOf" srcId="{032C5964-C422-4B79-A828-E90F0088E91C}" destId="{E6D577B2-9F2D-4384-A11F-2D6843D501CD}" srcOrd="1" destOrd="0" presId="urn:microsoft.com/office/officeart/2005/8/layout/hProcess4"/>
    <dgm:cxn modelId="{BA9A6FEC-551F-4928-9D9E-2A7A24A74111}" type="presParOf" srcId="{032C5964-C422-4B79-A828-E90F0088E91C}" destId="{6802FECE-3FDE-42BD-BB22-FFBDED716104}" srcOrd="2" destOrd="0" presId="urn:microsoft.com/office/officeart/2005/8/layout/hProcess4"/>
    <dgm:cxn modelId="{31CD0BD4-0E9F-475C-88E9-6C126041581C}" type="presParOf" srcId="{032C5964-C422-4B79-A828-E90F0088E91C}" destId="{4FC11D1A-0DC0-4435-9585-8106720BFC3C}" srcOrd="3" destOrd="0" presId="urn:microsoft.com/office/officeart/2005/8/layout/hProcess4"/>
    <dgm:cxn modelId="{B173D6E5-4C9B-4C82-B1F3-01682DD43CF2}" type="presParOf" srcId="{032C5964-C422-4B79-A828-E90F0088E91C}" destId="{5AB34F93-8EC6-4C45-BC00-1372B62BEACB}" srcOrd="4" destOrd="0" presId="urn:microsoft.com/office/officeart/2005/8/layout/hProcess4"/>
    <dgm:cxn modelId="{7CD14368-1738-4818-B524-5935E6481A96}" type="presParOf" srcId="{4123B696-71CA-4323-8857-A4962589EC5D}" destId="{C9D00328-9C98-4DC7-9C66-1535975CA0EC}" srcOrd="3" destOrd="0" presId="urn:microsoft.com/office/officeart/2005/8/layout/hProcess4"/>
    <dgm:cxn modelId="{82D87508-1EE6-4D48-835F-0537E4186BC3}" type="presParOf" srcId="{4123B696-71CA-4323-8857-A4962589EC5D}" destId="{71BFDD85-FF60-46B6-B380-E42FBEF62987}" srcOrd="4" destOrd="0" presId="urn:microsoft.com/office/officeart/2005/8/layout/hProcess4"/>
    <dgm:cxn modelId="{608E523E-3077-415E-90AE-9E505CA0185D}" type="presParOf" srcId="{71BFDD85-FF60-46B6-B380-E42FBEF62987}" destId="{4D619F6F-96AB-44B2-80BD-C432AB79B8E7}" srcOrd="0" destOrd="0" presId="urn:microsoft.com/office/officeart/2005/8/layout/hProcess4"/>
    <dgm:cxn modelId="{DD00044F-B1F7-4A86-9AA5-2F2583544BEE}" type="presParOf" srcId="{71BFDD85-FF60-46B6-B380-E42FBEF62987}" destId="{6C981278-F45A-4215-99DA-6D6E6673AB0F}" srcOrd="1" destOrd="0" presId="urn:microsoft.com/office/officeart/2005/8/layout/hProcess4"/>
    <dgm:cxn modelId="{2D3CE909-CF09-43F2-966D-1B48505B3A35}" type="presParOf" srcId="{71BFDD85-FF60-46B6-B380-E42FBEF62987}" destId="{2346F662-7835-414A-8EF4-9E35A3B1AA83}" srcOrd="2" destOrd="0" presId="urn:microsoft.com/office/officeart/2005/8/layout/hProcess4"/>
    <dgm:cxn modelId="{8025EE6E-3ABB-42B2-8C99-8FDA4A1E2AE9}" type="presParOf" srcId="{71BFDD85-FF60-46B6-B380-E42FBEF62987}" destId="{4E9A5ABF-07AA-499A-A7FD-17F0BC10E777}" srcOrd="3" destOrd="0" presId="urn:microsoft.com/office/officeart/2005/8/layout/hProcess4"/>
    <dgm:cxn modelId="{30C91E48-16BA-4648-B9E6-54852B4ED945}" type="presParOf" srcId="{71BFDD85-FF60-46B6-B380-E42FBEF62987}" destId="{01E3E1A2-C397-42BC-8AFA-3B9E0460E1D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CD953F-F4F6-4D3A-974F-6ECEE617F49B}" type="doc">
      <dgm:prSet loTypeId="urn:microsoft.com/office/officeart/2005/8/layout/hProcess4" loCatId="process" qsTypeId="urn:microsoft.com/office/officeart/2005/8/quickstyle/simple1" qsCatId="simple" csTypeId="urn:microsoft.com/office/officeart/2005/8/colors/accent1_2" csCatId="accent1" phldr="1"/>
      <dgm:spPr/>
    </dgm:pt>
    <dgm:pt modelId="{538AEC69-EDBE-4B94-B934-8A443E08C012}">
      <dgm:prSet phldrT="[Text]"/>
      <dgm:spPr>
        <a:xfrm>
          <a:off x="522122" y="2622431"/>
          <a:ext cx="2083770" cy="828646"/>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ln>
        <a:effectLst/>
      </dgm:spPr>
      <dgm:t>
        <a:bodyPr/>
        <a:lstStyle/>
        <a:p>
          <a:pPr>
            <a:buNone/>
          </a:pPr>
          <a:r>
            <a:rPr lang="de-DE" dirty="0">
              <a:solidFill>
                <a:srgbClr val="FFFFFF"/>
              </a:solidFill>
              <a:latin typeface="GKV Open" pitchFamily="2" charset="0"/>
              <a:ea typeface="GKV Open" pitchFamily="2" charset="0"/>
              <a:cs typeface="GKV Open" pitchFamily="2" charset="0"/>
            </a:rPr>
            <a:t>VERORDNUNG</a:t>
          </a:r>
        </a:p>
      </dgm:t>
    </dgm:pt>
    <dgm:pt modelId="{4D8B6120-1DAB-4D27-BA9F-0CAA87C92C63}" type="parTrans" cxnId="{E89F3AA6-4A9B-48C9-9CFE-9F1857A1CCDE}">
      <dgm:prSet/>
      <dgm:spPr/>
      <dgm:t>
        <a:bodyPr/>
        <a:lstStyle/>
        <a:p>
          <a:endParaRPr lang="de-DE">
            <a:latin typeface="+mj-lt"/>
            <a:ea typeface="GKV Open" pitchFamily="2" charset="0"/>
            <a:cs typeface="GKV Open" pitchFamily="2" charset="0"/>
          </a:endParaRPr>
        </a:p>
      </dgm:t>
    </dgm:pt>
    <dgm:pt modelId="{AF0DE4D4-3C58-4F9A-93C9-FBDED1BCA137}" type="sibTrans" cxnId="{E89F3AA6-4A9B-48C9-9CFE-9F1857A1CCDE}">
      <dgm:prSet/>
      <dgm:spPr>
        <a:xfrm>
          <a:off x="1311497" y="1538298"/>
          <a:ext cx="2622859" cy="2622859"/>
        </a:xfrm>
        <a:prstGeom prst="leftCircularArrow">
          <a:avLst>
            <a:gd name="adj1" fmla="val 3297"/>
            <a:gd name="adj2" fmla="val 407070"/>
            <a:gd name="adj3" fmla="val 2182581"/>
            <a:gd name="adj4" fmla="val 9024489"/>
            <a:gd name="adj5" fmla="val 3846"/>
          </a:avLst>
        </a:prstGeom>
        <a:solidFill>
          <a:srgbClr val="6286A4"/>
        </a:solidFill>
        <a:ln>
          <a:noFill/>
        </a:ln>
        <a:effectLst/>
      </dgm:spPr>
      <dgm:t>
        <a:bodyPr/>
        <a:lstStyle/>
        <a:p>
          <a:endParaRPr lang="de-DE">
            <a:latin typeface="+mj-lt"/>
            <a:ea typeface="GKV Open" pitchFamily="2" charset="0"/>
            <a:cs typeface="GKV Open" pitchFamily="2" charset="0"/>
          </a:endParaRPr>
        </a:p>
      </dgm:t>
    </dgm:pt>
    <dgm:pt modelId="{6DA28509-738B-4C27-9030-ECDDBD83E28A}">
      <dgm:prSet phldrT="[Text]"/>
      <dgm:spPr>
        <a:xfrm>
          <a:off x="3538585" y="688921"/>
          <a:ext cx="2083770" cy="828646"/>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ln>
        <a:effectLst/>
      </dgm:spPr>
      <dgm:t>
        <a:bodyPr/>
        <a:lstStyle/>
        <a:p>
          <a:pPr>
            <a:buNone/>
          </a:pPr>
          <a:r>
            <a:rPr lang="de-DE">
              <a:solidFill>
                <a:srgbClr val="FFFFFF"/>
              </a:solidFill>
              <a:latin typeface="GKV Open" pitchFamily="2" charset="0"/>
              <a:ea typeface="GKV Open" pitchFamily="2" charset="0"/>
              <a:cs typeface="GKV Open" pitchFamily="2" charset="0"/>
            </a:rPr>
            <a:t>KIM-VERSAND</a:t>
          </a:r>
        </a:p>
      </dgm:t>
    </dgm:pt>
    <dgm:pt modelId="{F36BF777-288E-40DD-865D-73D56A1921CA}" type="parTrans" cxnId="{6C4ECFAD-9B84-41F2-A634-E352E616E3E1}">
      <dgm:prSet/>
      <dgm:spPr/>
      <dgm:t>
        <a:bodyPr/>
        <a:lstStyle/>
        <a:p>
          <a:endParaRPr lang="de-DE">
            <a:latin typeface="+mj-lt"/>
            <a:ea typeface="GKV Open" pitchFamily="2" charset="0"/>
            <a:cs typeface="GKV Open" pitchFamily="2" charset="0"/>
          </a:endParaRPr>
        </a:p>
      </dgm:t>
    </dgm:pt>
    <dgm:pt modelId="{1957E3EF-D7DD-48D7-95CE-B273CCF8CFF2}" type="sibTrans" cxnId="{6C4ECFAD-9B84-41F2-A634-E352E616E3E1}">
      <dgm:prSet/>
      <dgm:spPr>
        <a:xfrm>
          <a:off x="4308425" y="-96968"/>
          <a:ext cx="2922401" cy="2922401"/>
        </a:xfrm>
        <a:prstGeom prst="circularArrow">
          <a:avLst>
            <a:gd name="adj1" fmla="val 2959"/>
            <a:gd name="adj2" fmla="val 362444"/>
            <a:gd name="adj3" fmla="val 19462045"/>
            <a:gd name="adj4" fmla="val 12575511"/>
            <a:gd name="adj5" fmla="val 3452"/>
          </a:avLst>
        </a:prstGeom>
        <a:solidFill>
          <a:srgbClr val="6286A4"/>
        </a:solidFill>
        <a:ln>
          <a:noFill/>
        </a:ln>
        <a:effectLst/>
      </dgm:spPr>
      <dgm:t>
        <a:bodyPr/>
        <a:lstStyle/>
        <a:p>
          <a:endParaRPr lang="de-DE">
            <a:latin typeface="+mj-lt"/>
            <a:ea typeface="GKV Open" pitchFamily="2" charset="0"/>
            <a:cs typeface="GKV Open" pitchFamily="2" charset="0"/>
          </a:endParaRPr>
        </a:p>
      </dgm:t>
    </dgm:pt>
    <dgm:pt modelId="{7963E325-95C1-4BDC-B097-3291F51F9A1E}">
      <dgm:prSet phldrT="[Text]"/>
      <dgm:spPr>
        <a:xfrm>
          <a:off x="6555049" y="2622431"/>
          <a:ext cx="2083770" cy="828646"/>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ln>
        <a:effectLst/>
      </dgm:spPr>
      <dgm:t>
        <a:bodyPr/>
        <a:lstStyle/>
        <a:p>
          <a:pPr>
            <a:buNone/>
          </a:pPr>
          <a:r>
            <a:rPr lang="de-DE">
              <a:solidFill>
                <a:srgbClr val="FFFFFF"/>
              </a:solidFill>
              <a:latin typeface="GKV Open" pitchFamily="2" charset="0"/>
              <a:ea typeface="GKV Open" pitchFamily="2" charset="0"/>
              <a:cs typeface="GKV Open" pitchFamily="2" charset="0"/>
            </a:rPr>
            <a:t>ARZNEIMITTEL-ABGABE</a:t>
          </a:r>
        </a:p>
      </dgm:t>
    </dgm:pt>
    <dgm:pt modelId="{01CD3D78-0CEA-41A1-A0B6-4E90E9B2E5BE}" type="parTrans" cxnId="{AEA58069-92C4-4822-832B-32CFADF6BDDD}">
      <dgm:prSet/>
      <dgm:spPr/>
      <dgm:t>
        <a:bodyPr/>
        <a:lstStyle/>
        <a:p>
          <a:endParaRPr lang="de-DE">
            <a:latin typeface="+mj-lt"/>
            <a:ea typeface="GKV Open" pitchFamily="2" charset="0"/>
            <a:cs typeface="GKV Open" pitchFamily="2" charset="0"/>
          </a:endParaRPr>
        </a:p>
      </dgm:t>
    </dgm:pt>
    <dgm:pt modelId="{66705F87-E5E2-4A17-BF7B-EC3EB979DDB4}" type="sibTrans" cxnId="{AEA58069-92C4-4822-832B-32CFADF6BDDD}">
      <dgm:prSet/>
      <dgm:spPr/>
      <dgm:t>
        <a:bodyPr/>
        <a:lstStyle/>
        <a:p>
          <a:endParaRPr lang="de-DE">
            <a:latin typeface="+mj-lt"/>
            <a:ea typeface="GKV Open" pitchFamily="2" charset="0"/>
            <a:cs typeface="GKV Open" pitchFamily="2" charset="0"/>
          </a:endParaRPr>
        </a:p>
      </dgm:t>
    </dgm:pt>
    <dgm:pt modelId="{46BFB20A-BE1C-40DA-9B25-B9A4050970AE}">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ct val="15000"/>
            </a:spcAft>
            <a:buNone/>
          </a:pPr>
          <a:endParaRPr lang="de-DE" sz="1000">
            <a:solidFill>
              <a:srgbClr val="000000">
                <a:hueOff val="0"/>
                <a:satOff val="0"/>
                <a:lumOff val="0"/>
                <a:alphaOff val="0"/>
              </a:srgbClr>
            </a:solidFill>
            <a:latin typeface="+mj-lt"/>
            <a:ea typeface="GKV Open" pitchFamily="2" charset="0"/>
            <a:cs typeface="GKV Open" pitchFamily="2" charset="0"/>
          </a:endParaRPr>
        </a:p>
      </dgm:t>
    </dgm:pt>
    <dgm:pt modelId="{B24C546D-CA3B-43B2-ACC5-E1557A17D32E}" type="parTrans" cxnId="{218FFB73-0078-4BA9-85B9-FF410350C81D}">
      <dgm:prSet/>
      <dgm:spPr/>
      <dgm:t>
        <a:bodyPr/>
        <a:lstStyle/>
        <a:p>
          <a:endParaRPr lang="de-DE">
            <a:latin typeface="+mj-lt"/>
          </a:endParaRPr>
        </a:p>
      </dgm:t>
    </dgm:pt>
    <dgm:pt modelId="{B88888A0-E149-48CE-B799-B4A59A4FBF32}" type="sibTrans" cxnId="{218FFB73-0078-4BA9-85B9-FF410350C81D}">
      <dgm:prSet/>
      <dgm:spPr/>
      <dgm:t>
        <a:bodyPr/>
        <a:lstStyle/>
        <a:p>
          <a:endParaRPr lang="de-DE">
            <a:latin typeface="+mj-lt"/>
          </a:endParaRPr>
        </a:p>
      </dgm:t>
    </dgm:pt>
    <dgm:pt modelId="{614B8721-733F-470B-8596-92639020CF20}">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ct val="15000"/>
            </a:spcAft>
            <a:buNone/>
          </a:pPr>
          <a:endParaRPr lang="de-DE" sz="1000">
            <a:solidFill>
              <a:srgbClr val="000000">
                <a:hueOff val="0"/>
                <a:satOff val="0"/>
                <a:lumOff val="0"/>
                <a:alphaOff val="0"/>
              </a:srgbClr>
            </a:solidFill>
            <a:latin typeface="+mj-lt"/>
            <a:ea typeface="GKV Open" pitchFamily="2" charset="0"/>
            <a:cs typeface="GKV Open" pitchFamily="2" charset="0"/>
          </a:endParaRPr>
        </a:p>
      </dgm:t>
    </dgm:pt>
    <dgm:pt modelId="{39D20DEC-5075-47DC-B13A-91D88E5528F0}" type="parTrans" cxnId="{EACA3E7D-D84B-42F5-B1EA-FF0A1366DE7F}">
      <dgm:prSet/>
      <dgm:spPr/>
      <dgm:t>
        <a:bodyPr/>
        <a:lstStyle/>
        <a:p>
          <a:endParaRPr lang="de-DE">
            <a:latin typeface="+mj-lt"/>
          </a:endParaRPr>
        </a:p>
      </dgm:t>
    </dgm:pt>
    <dgm:pt modelId="{3E38DA15-F460-4FE7-8FA2-BC7FABCBB563}" type="sibTrans" cxnId="{EACA3E7D-D84B-42F5-B1EA-FF0A1366DE7F}">
      <dgm:prSet/>
      <dgm:spPr/>
      <dgm:t>
        <a:bodyPr/>
        <a:lstStyle/>
        <a:p>
          <a:endParaRPr lang="de-DE">
            <a:latin typeface="+mj-lt"/>
          </a:endParaRPr>
        </a:p>
      </dgm:t>
    </dgm:pt>
    <dgm:pt modelId="{48286AAB-BC52-45F6-B889-E621AB797E12}">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ct val="15000"/>
            </a:spcAft>
            <a:buNone/>
          </a:pPr>
          <a:endParaRPr lang="de-DE" sz="900">
            <a:solidFill>
              <a:srgbClr val="000000">
                <a:hueOff val="0"/>
                <a:satOff val="0"/>
                <a:lumOff val="0"/>
                <a:alphaOff val="0"/>
              </a:srgbClr>
            </a:solidFill>
            <a:latin typeface="+mj-lt"/>
            <a:ea typeface="GKV Open" pitchFamily="2" charset="0"/>
            <a:cs typeface="GKV Open" pitchFamily="2" charset="0"/>
          </a:endParaRPr>
        </a:p>
      </dgm:t>
    </dgm:pt>
    <dgm:pt modelId="{2046444C-F05C-4AAA-86B9-00131F031352}" type="parTrans" cxnId="{929D50AD-258C-4B82-8FA0-8408CE461E5E}">
      <dgm:prSet/>
      <dgm:spPr/>
      <dgm:t>
        <a:bodyPr/>
        <a:lstStyle/>
        <a:p>
          <a:endParaRPr lang="de-DE">
            <a:latin typeface="+mj-lt"/>
          </a:endParaRPr>
        </a:p>
      </dgm:t>
    </dgm:pt>
    <dgm:pt modelId="{C632A3F1-8EDA-4B29-8D22-B72F47FFF331}" type="sibTrans" cxnId="{929D50AD-258C-4B82-8FA0-8408CE461E5E}">
      <dgm:prSet/>
      <dgm:spPr/>
      <dgm:t>
        <a:bodyPr/>
        <a:lstStyle/>
        <a:p>
          <a:endParaRPr lang="de-DE">
            <a:latin typeface="+mj-lt"/>
          </a:endParaRPr>
        </a:p>
      </dgm:t>
    </dgm:pt>
    <dgm:pt modelId="{F3025638-89B3-49E8-8E2C-D66BD087622A}">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ct val="15000"/>
            </a:spcAft>
            <a:buNone/>
          </a:pPr>
          <a:endParaRPr lang="de-DE" sz="1000">
            <a:solidFill>
              <a:srgbClr val="000000">
                <a:hueOff val="0"/>
                <a:satOff val="0"/>
                <a:lumOff val="0"/>
                <a:alphaOff val="0"/>
              </a:srgbClr>
            </a:solidFill>
            <a:latin typeface="+mj-lt"/>
            <a:ea typeface="GKV Open" pitchFamily="2" charset="0"/>
            <a:cs typeface="GKV Open" pitchFamily="2" charset="0"/>
          </a:endParaRPr>
        </a:p>
      </dgm:t>
    </dgm:pt>
    <dgm:pt modelId="{313E0E93-7F04-4697-A530-EE03FA40143E}" type="parTrans" cxnId="{6BC50B2F-0732-47CE-843E-5E625E56EEBC}">
      <dgm:prSet/>
      <dgm:spPr/>
      <dgm:t>
        <a:bodyPr/>
        <a:lstStyle/>
        <a:p>
          <a:endParaRPr lang="de-DE">
            <a:latin typeface="+mj-lt"/>
          </a:endParaRPr>
        </a:p>
      </dgm:t>
    </dgm:pt>
    <dgm:pt modelId="{8A0E4EA7-590F-4288-80E7-30158E2D9600}" type="sibTrans" cxnId="{6BC50B2F-0732-47CE-843E-5E625E56EEBC}">
      <dgm:prSet/>
      <dgm:spPr/>
      <dgm:t>
        <a:bodyPr/>
        <a:lstStyle/>
        <a:p>
          <a:endParaRPr lang="de-DE">
            <a:latin typeface="+mj-lt"/>
          </a:endParaRPr>
        </a:p>
      </dgm:t>
    </dgm:pt>
    <dgm:pt modelId="{625DB911-7113-40E3-9661-5343706598FC}">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ct val="15000"/>
            </a:spcAft>
            <a:buNone/>
          </a:pPr>
          <a:endParaRPr lang="de-DE" sz="1000">
            <a:solidFill>
              <a:srgbClr val="000000">
                <a:hueOff val="0"/>
                <a:satOff val="0"/>
                <a:lumOff val="0"/>
                <a:alphaOff val="0"/>
              </a:srgbClr>
            </a:solidFill>
            <a:latin typeface="+mj-lt"/>
            <a:ea typeface="GKV Open" pitchFamily="2" charset="0"/>
            <a:cs typeface="GKV Open" pitchFamily="2" charset="0"/>
          </a:endParaRPr>
        </a:p>
      </dgm:t>
    </dgm:pt>
    <dgm:pt modelId="{50FE5269-E917-4DB8-8F3F-301B23682934}" type="parTrans" cxnId="{55A465E0-776B-42E0-B5F4-DE1267F00A91}">
      <dgm:prSet/>
      <dgm:spPr/>
      <dgm:t>
        <a:bodyPr/>
        <a:lstStyle/>
        <a:p>
          <a:endParaRPr lang="de-DE">
            <a:latin typeface="+mj-lt"/>
          </a:endParaRPr>
        </a:p>
      </dgm:t>
    </dgm:pt>
    <dgm:pt modelId="{46E2FA87-7FB5-4B0D-BED2-03F807D3B3F6}" type="sibTrans" cxnId="{55A465E0-776B-42E0-B5F4-DE1267F00A91}">
      <dgm:prSet/>
      <dgm:spPr/>
      <dgm:t>
        <a:bodyPr/>
        <a:lstStyle/>
        <a:p>
          <a:endParaRPr lang="de-DE">
            <a:latin typeface="+mj-lt"/>
          </a:endParaRPr>
        </a:p>
      </dgm:t>
    </dgm:pt>
    <dgm:pt modelId="{6B0DD398-5871-4605-9892-D911803BA596}">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ts val="600"/>
            </a:spcAft>
            <a:buFont typeface="Arial" panose="020B0604020202020204" pitchFamily="34" charset="0"/>
            <a:buChar char="•"/>
          </a:pPr>
          <a:r>
            <a:rPr lang="de-DE" sz="1050" dirty="0">
              <a:solidFill>
                <a:srgbClr val="000000">
                  <a:hueOff val="0"/>
                  <a:satOff val="0"/>
                  <a:lumOff val="0"/>
                  <a:alphaOff val="0"/>
                </a:srgbClr>
              </a:solidFill>
              <a:latin typeface="GKV Open" pitchFamily="2" charset="0"/>
              <a:ea typeface="GKV Open" pitchFamily="2" charset="0"/>
              <a:cs typeface="GKV Open" pitchFamily="2" charset="0"/>
            </a:rPr>
            <a:t>Generierung des E-Rezept Tokens als PDF-Anhang im Praxisverwaltungssystem</a:t>
          </a:r>
        </a:p>
      </dgm:t>
    </dgm:pt>
    <dgm:pt modelId="{B94313D3-F0D9-4B84-AF6D-E88BBDBCFA53}" type="parTrans" cxnId="{3A82389D-C42A-465D-891F-8C59CAC87F67}">
      <dgm:prSet/>
      <dgm:spPr/>
      <dgm:t>
        <a:bodyPr/>
        <a:lstStyle/>
        <a:p>
          <a:endParaRPr lang="de-DE">
            <a:latin typeface="+mj-lt"/>
          </a:endParaRPr>
        </a:p>
      </dgm:t>
    </dgm:pt>
    <dgm:pt modelId="{12C1FF2F-A519-4AAB-A900-C95252F5732B}" type="sibTrans" cxnId="{3A82389D-C42A-465D-891F-8C59CAC87F67}">
      <dgm:prSet/>
      <dgm:spPr/>
      <dgm:t>
        <a:bodyPr/>
        <a:lstStyle/>
        <a:p>
          <a:endParaRPr lang="de-DE">
            <a:latin typeface="+mj-lt"/>
          </a:endParaRPr>
        </a:p>
      </dgm:t>
    </dgm:pt>
    <dgm:pt modelId="{7A224602-33EF-400D-94B5-F74145074D9D}">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Verordnung von Arzneimitteln durch eine ärztliche Person</a:t>
          </a:r>
        </a:p>
      </dgm:t>
    </dgm:pt>
    <dgm:pt modelId="{0B3ABFD5-B2AC-4871-B4B3-ECA35FEA1A3D}" type="parTrans" cxnId="{F33AAC71-89B4-400C-8EE3-662C9E4F8AD9}">
      <dgm:prSet/>
      <dgm:spPr/>
      <dgm:t>
        <a:bodyPr/>
        <a:lstStyle/>
        <a:p>
          <a:endParaRPr lang="de-DE">
            <a:latin typeface="+mj-lt"/>
          </a:endParaRPr>
        </a:p>
      </dgm:t>
    </dgm:pt>
    <dgm:pt modelId="{26A7A530-62E4-4C6F-8351-259196D4D578}" type="sibTrans" cxnId="{F33AAC71-89B4-400C-8EE3-662C9E4F8AD9}">
      <dgm:prSet/>
      <dgm:spPr/>
      <dgm:t>
        <a:bodyPr/>
        <a:lstStyle/>
        <a:p>
          <a:endParaRPr lang="de-DE">
            <a:latin typeface="+mj-lt"/>
          </a:endParaRPr>
        </a:p>
      </dgm:t>
    </dgm:pt>
    <dgm:pt modelId="{07EE6DB1-BC68-4BAE-B7FA-9FCFD7BF3139}">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Abgabe von Arzneimitteln durch Apotheke</a:t>
          </a:r>
        </a:p>
      </dgm:t>
    </dgm:pt>
    <dgm:pt modelId="{C9D7F61F-850A-4567-AA3A-653E7CA957B6}" type="parTrans" cxnId="{408425D5-DC71-4A7F-A104-41EE18ECDFA3}">
      <dgm:prSet/>
      <dgm:spPr/>
      <dgm:t>
        <a:bodyPr/>
        <a:lstStyle/>
        <a:p>
          <a:endParaRPr lang="de-DE">
            <a:latin typeface="+mj-lt"/>
          </a:endParaRPr>
        </a:p>
      </dgm:t>
    </dgm:pt>
    <dgm:pt modelId="{31E87CED-D6C9-4F38-A25B-818BBA0791EC}" type="sibTrans" cxnId="{408425D5-DC71-4A7F-A104-41EE18ECDFA3}">
      <dgm:prSet/>
      <dgm:spPr/>
      <dgm:t>
        <a:bodyPr/>
        <a:lstStyle/>
        <a:p>
          <a:endParaRPr lang="de-DE">
            <a:latin typeface="+mj-lt"/>
          </a:endParaRPr>
        </a:p>
      </dgm:t>
    </dgm:pt>
    <dgm:pt modelId="{ED77F92E-5FB1-4F78-B00D-8A9901113DD0}">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ct val="15000"/>
            </a:spcAft>
            <a:buFont typeface="Arial" panose="020B0604020202020204" pitchFamily="34" charset="0"/>
            <a:buChar char="•"/>
          </a:pPr>
          <a:r>
            <a:rPr lang="de-DE" sz="1050">
              <a:solidFill>
                <a:srgbClr val="000000">
                  <a:hueOff val="0"/>
                  <a:satOff val="0"/>
                  <a:lumOff val="0"/>
                  <a:alphaOff val="0"/>
                </a:srgbClr>
              </a:solidFill>
              <a:latin typeface="GKV Open" pitchFamily="2" charset="0"/>
              <a:ea typeface="GKV Open" pitchFamily="2" charset="0"/>
              <a:cs typeface="GKV Open" pitchFamily="2" charset="0"/>
            </a:rPr>
            <a:t>Versand Token via KIM von Arztpraxis an Pflegeeinrichtung </a:t>
          </a:r>
        </a:p>
      </dgm:t>
    </dgm:pt>
    <dgm:pt modelId="{EA468792-FA0F-49E0-9DDC-F55BC143A5BE}" type="parTrans" cxnId="{9D8EAB71-1735-465C-B4FA-A4F7217AD896}">
      <dgm:prSet/>
      <dgm:spPr/>
      <dgm:t>
        <a:bodyPr/>
        <a:lstStyle/>
        <a:p>
          <a:endParaRPr lang="de-DE">
            <a:latin typeface="+mj-lt"/>
          </a:endParaRPr>
        </a:p>
      </dgm:t>
    </dgm:pt>
    <dgm:pt modelId="{AC4F7A1B-D5AB-46B0-A4D6-E11B6850FD07}" type="sibTrans" cxnId="{9D8EAB71-1735-465C-B4FA-A4F7217AD896}">
      <dgm:prSet/>
      <dgm:spPr/>
      <dgm:t>
        <a:bodyPr/>
        <a:lstStyle/>
        <a:p>
          <a:endParaRPr lang="de-DE">
            <a:latin typeface="+mj-lt"/>
          </a:endParaRPr>
        </a:p>
      </dgm:t>
    </dgm:pt>
    <dgm:pt modelId="{FB70DCB8-73CD-4E91-8149-75BCF2DC4E05}">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ct val="15000"/>
            </a:spcAft>
            <a:buFont typeface="Arial" panose="020B0604020202020204" pitchFamily="34" charset="0"/>
            <a:buChar char="•"/>
          </a:pPr>
          <a:endParaRPr lang="de-DE" sz="1200">
            <a:solidFill>
              <a:srgbClr val="000000">
                <a:hueOff val="0"/>
                <a:satOff val="0"/>
                <a:lumOff val="0"/>
                <a:alphaOff val="0"/>
              </a:srgbClr>
            </a:solidFill>
            <a:latin typeface="+mj-lt"/>
            <a:ea typeface="GKV Open" pitchFamily="2" charset="0"/>
            <a:cs typeface="GKV Open" pitchFamily="2" charset="0"/>
          </a:endParaRPr>
        </a:p>
      </dgm:t>
    </dgm:pt>
    <dgm:pt modelId="{39B6A5B5-E494-4B60-A0C6-D3A9462DBAA1}" type="parTrans" cxnId="{6D2996D9-3A1A-4576-B953-B6B48A0A1F03}">
      <dgm:prSet/>
      <dgm:spPr/>
      <dgm:t>
        <a:bodyPr/>
        <a:lstStyle/>
        <a:p>
          <a:endParaRPr lang="de-DE">
            <a:latin typeface="+mj-lt"/>
          </a:endParaRPr>
        </a:p>
      </dgm:t>
    </dgm:pt>
    <dgm:pt modelId="{1F492D21-F998-45C0-B520-B01050695E93}" type="sibTrans" cxnId="{6D2996D9-3A1A-4576-B953-B6B48A0A1F03}">
      <dgm:prSet/>
      <dgm:spPr/>
      <dgm:t>
        <a:bodyPr/>
        <a:lstStyle/>
        <a:p>
          <a:endParaRPr lang="de-DE">
            <a:latin typeface="+mj-lt"/>
          </a:endParaRPr>
        </a:p>
      </dgm:t>
    </dgm:pt>
    <dgm:pt modelId="{17E9B0A1-DCDA-4A43-8C13-E1897D45BDFA}">
      <dgm:prSet custT="1"/>
      <dgm: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ct val="15000"/>
            </a:spcAft>
            <a:buFont typeface="Arial" panose="020B0604020202020204" pitchFamily="34" charset="0"/>
            <a:buChar char="•"/>
          </a:pPr>
          <a:endParaRPr lang="de-DE" sz="1050">
            <a:solidFill>
              <a:srgbClr val="000000">
                <a:hueOff val="0"/>
                <a:satOff val="0"/>
                <a:lumOff val="0"/>
                <a:alphaOff val="0"/>
              </a:srgbClr>
            </a:solidFill>
            <a:latin typeface="GKV Open" pitchFamily="2" charset="0"/>
            <a:ea typeface="GKV Open" pitchFamily="2" charset="0"/>
            <a:cs typeface="GKV Open" pitchFamily="2" charset="0"/>
          </a:endParaRPr>
        </a:p>
      </dgm:t>
    </dgm:pt>
    <dgm:pt modelId="{0CCB7E72-C3A4-44F2-BE6A-7A8736B73B3C}" type="parTrans" cxnId="{2AC3D765-FED9-4B71-A346-79EFD4A5EA77}">
      <dgm:prSet/>
      <dgm:spPr/>
      <dgm:t>
        <a:bodyPr/>
        <a:lstStyle/>
        <a:p>
          <a:endParaRPr lang="de-DE">
            <a:latin typeface="+mj-lt"/>
          </a:endParaRPr>
        </a:p>
      </dgm:t>
    </dgm:pt>
    <dgm:pt modelId="{FDD1C3B8-06FC-47CC-85DF-CBE34796B889}" type="sibTrans" cxnId="{2AC3D765-FED9-4B71-A346-79EFD4A5EA77}">
      <dgm:prSet/>
      <dgm:spPr/>
      <dgm:t>
        <a:bodyPr/>
        <a:lstStyle/>
        <a:p>
          <a:endParaRPr lang="de-DE">
            <a:latin typeface="+mj-lt"/>
          </a:endParaRPr>
        </a:p>
      </dgm:t>
    </dgm:pt>
    <dgm:pt modelId="{56C2CD26-60A2-4DB2-B475-A69A1E6635C9}">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ts val="6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Versand Token via KIM von Pflegeeinrichtung an Apotheke </a:t>
          </a:r>
        </a:p>
      </dgm:t>
    </dgm:pt>
    <dgm:pt modelId="{45B7915B-4A05-4233-8320-ADCF349299AE}" type="parTrans" cxnId="{02DA4813-BB48-4E46-B6C3-E52BDB5E30F7}">
      <dgm:prSet/>
      <dgm:spPr/>
      <dgm:t>
        <a:bodyPr/>
        <a:lstStyle/>
        <a:p>
          <a:endParaRPr lang="de-DE">
            <a:latin typeface="+mj-lt"/>
          </a:endParaRPr>
        </a:p>
      </dgm:t>
    </dgm:pt>
    <dgm:pt modelId="{024B29BD-95A1-4285-AED4-27107AC5CADE}" type="sibTrans" cxnId="{02DA4813-BB48-4E46-B6C3-E52BDB5E30F7}">
      <dgm:prSet/>
      <dgm:spPr/>
      <dgm:t>
        <a:bodyPr/>
        <a:lstStyle/>
        <a:p>
          <a:endParaRPr lang="de-DE">
            <a:latin typeface="+mj-lt"/>
          </a:endParaRPr>
        </a:p>
      </dgm:t>
    </dgm:pt>
    <dgm:pt modelId="{BA9767B8-370D-4B26-B0E8-1B3C80BAD927}">
      <dgm:prSet custT="1"/>
      <dgm:spPr>
        <a:xfrm>
          <a:off x="6034106"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nchor="t"/>
        <a:lstStyle/>
        <a:p>
          <a:pPr>
            <a:spcAft>
              <a:spcPct val="15000"/>
            </a:spcAft>
            <a:buFont typeface="Arial" panose="020B0604020202020204" pitchFamily="34" charset="0"/>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Ggf. weitere KIM-Nutzung für Rücksprachebedarf zur Verordnung </a:t>
          </a:r>
        </a:p>
      </dgm:t>
    </dgm:pt>
    <dgm:pt modelId="{2CBB9FCF-81FB-4E45-A753-552424AD6E5E}" type="parTrans" cxnId="{2FE7F0AE-D02E-4556-8FB8-6F28D6177A37}">
      <dgm:prSet/>
      <dgm:spPr/>
      <dgm:t>
        <a:bodyPr/>
        <a:lstStyle/>
        <a:p>
          <a:endParaRPr lang="de-DE">
            <a:latin typeface="+mj-lt"/>
          </a:endParaRPr>
        </a:p>
      </dgm:t>
    </dgm:pt>
    <dgm:pt modelId="{A47989E3-E1D8-40FC-879A-69E5A9526EAB}" type="sibTrans" cxnId="{2FE7F0AE-D02E-4556-8FB8-6F28D6177A37}">
      <dgm:prSet/>
      <dgm:spPr/>
      <dgm:t>
        <a:bodyPr/>
        <a:lstStyle/>
        <a:p>
          <a:endParaRPr lang="de-DE">
            <a:latin typeface="+mj-lt"/>
          </a:endParaRPr>
        </a:p>
      </dgm:t>
    </dgm:pt>
    <dgm:pt modelId="{1B4DEBCF-DACC-41A6-8901-D278054D62AC}">
      <dgm:prSet custT="1"/>
      <dgm:spPr>
        <a:xfrm>
          <a:off x="1179"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ct val="15000"/>
            </a:spcAft>
            <a:buChar char="•"/>
          </a:pPr>
          <a:r>
            <a:rPr lang="de-DE" sz="1000" dirty="0">
              <a:solidFill>
                <a:srgbClr val="000000">
                  <a:hueOff val="0"/>
                  <a:satOff val="0"/>
                  <a:lumOff val="0"/>
                  <a:alphaOff val="0"/>
                </a:srgbClr>
              </a:solidFill>
              <a:latin typeface="GKV Open" pitchFamily="2" charset="0"/>
              <a:ea typeface="GKV Open" pitchFamily="2" charset="0"/>
              <a:cs typeface="GKV Open" pitchFamily="2" charset="0"/>
            </a:rPr>
            <a:t>Speichern des E-Rezepts in der Telematikinfrastruktur </a:t>
          </a:r>
        </a:p>
      </dgm:t>
    </dgm:pt>
    <dgm:pt modelId="{337A41CE-CD81-485A-B5AA-F6DBA8F25B71}" type="parTrans" cxnId="{36163134-E883-47B8-9227-DF81B800F88B}">
      <dgm:prSet/>
      <dgm:spPr/>
      <dgm:t>
        <a:bodyPr/>
        <a:lstStyle/>
        <a:p>
          <a:endParaRPr lang="de-DE">
            <a:latin typeface="+mj-lt"/>
          </a:endParaRPr>
        </a:p>
      </dgm:t>
    </dgm:pt>
    <dgm:pt modelId="{7E4DEDD8-4600-4B2F-BD99-1D019D5B3C25}" type="sibTrans" cxnId="{36163134-E883-47B8-9227-DF81B800F88B}">
      <dgm:prSet/>
      <dgm:spPr/>
      <dgm:t>
        <a:bodyPr/>
        <a:lstStyle/>
        <a:p>
          <a:endParaRPr lang="de-DE">
            <a:latin typeface="+mj-lt"/>
          </a:endParaRPr>
        </a:p>
      </dgm:t>
    </dgm:pt>
    <dgm:pt modelId="{173F3126-99ED-415B-820F-46EC7FD540DE}">
      <dgm:prSet custT="1"/>
      <dgm:spPr>
        <a:xfrm>
          <a:off x="1179" y="1103245"/>
          <a:ext cx="2344242" cy="1933509"/>
        </a:xfr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ln>
        <a:effectLst/>
      </dgm:spPr>
      <dgm:t>
        <a:bodyPr/>
        <a:lstStyle/>
        <a:p>
          <a:pPr>
            <a:spcAft>
              <a:spcPct val="15000"/>
            </a:spcAft>
            <a:buChar char="•"/>
          </a:pPr>
          <a:endParaRPr lang="de-DE" sz="1200">
            <a:solidFill>
              <a:srgbClr val="000000">
                <a:hueOff val="0"/>
                <a:satOff val="0"/>
                <a:lumOff val="0"/>
                <a:alphaOff val="0"/>
              </a:srgbClr>
            </a:solidFill>
            <a:latin typeface="GKV Open" pitchFamily="2" charset="0"/>
            <a:ea typeface="GKV Open" pitchFamily="2" charset="0"/>
            <a:cs typeface="GKV Open" pitchFamily="2" charset="0"/>
          </a:endParaRPr>
        </a:p>
      </dgm:t>
    </dgm:pt>
    <dgm:pt modelId="{132DC636-7008-4EAC-B867-C01A0ED788D8}" type="parTrans" cxnId="{D7821019-6640-4430-924A-8EE8B887ADE5}">
      <dgm:prSet/>
      <dgm:spPr/>
      <dgm:t>
        <a:bodyPr/>
        <a:lstStyle/>
        <a:p>
          <a:endParaRPr lang="de-DE"/>
        </a:p>
      </dgm:t>
    </dgm:pt>
    <dgm:pt modelId="{ED4B9054-9128-4D7B-9772-5642DDA9EAF6}" type="sibTrans" cxnId="{D7821019-6640-4430-924A-8EE8B887ADE5}">
      <dgm:prSet/>
      <dgm:spPr/>
      <dgm:t>
        <a:bodyPr/>
        <a:lstStyle/>
        <a:p>
          <a:endParaRPr lang="de-DE"/>
        </a:p>
      </dgm:t>
    </dgm:pt>
    <dgm:pt modelId="{D11D75CC-6E22-4FE6-8F4F-7D8A4D312283}" type="pres">
      <dgm:prSet presAssocID="{3ACD953F-F4F6-4D3A-974F-6ECEE617F49B}" presName="Name0" presStyleCnt="0">
        <dgm:presLayoutVars>
          <dgm:dir/>
          <dgm:animLvl val="lvl"/>
          <dgm:resizeHandles val="exact"/>
        </dgm:presLayoutVars>
      </dgm:prSet>
      <dgm:spPr/>
    </dgm:pt>
    <dgm:pt modelId="{9612B948-EC3C-4AAD-8F02-50F36CA2D8C8}" type="pres">
      <dgm:prSet presAssocID="{3ACD953F-F4F6-4D3A-974F-6ECEE617F49B}" presName="tSp" presStyleCnt="0"/>
      <dgm:spPr/>
    </dgm:pt>
    <dgm:pt modelId="{4E93ACE3-2906-4E16-9487-58F049F60501}" type="pres">
      <dgm:prSet presAssocID="{3ACD953F-F4F6-4D3A-974F-6ECEE617F49B}" presName="bSp" presStyleCnt="0"/>
      <dgm:spPr/>
    </dgm:pt>
    <dgm:pt modelId="{4123B696-71CA-4323-8857-A4962589EC5D}" type="pres">
      <dgm:prSet presAssocID="{3ACD953F-F4F6-4D3A-974F-6ECEE617F49B}" presName="process" presStyleCnt="0"/>
      <dgm:spPr/>
    </dgm:pt>
    <dgm:pt modelId="{9905208F-0601-4201-AD4A-009A5DF0D326}" type="pres">
      <dgm:prSet presAssocID="{538AEC69-EDBE-4B94-B934-8A443E08C012}" presName="composite1" presStyleCnt="0"/>
      <dgm:spPr/>
    </dgm:pt>
    <dgm:pt modelId="{85B4CFC3-4CE3-48C2-AFF3-846ABB54FCB2}" type="pres">
      <dgm:prSet presAssocID="{538AEC69-EDBE-4B94-B934-8A443E08C012}" presName="dummyNode1" presStyleLbl="node1" presStyleIdx="0" presStyleCnt="3"/>
      <dgm:spPr/>
    </dgm:pt>
    <dgm:pt modelId="{42B07555-E286-472B-9DD2-EC24C3887CA0}" type="pres">
      <dgm:prSet presAssocID="{538AEC69-EDBE-4B94-B934-8A443E08C012}" presName="childNode1" presStyleLbl="bgAcc1" presStyleIdx="0" presStyleCnt="3">
        <dgm:presLayoutVars>
          <dgm:bulletEnabled val="1"/>
        </dgm:presLayoutVars>
      </dgm:prSet>
      <dgm:spPr>
        <a:prstGeom prst="rect">
          <a:avLst/>
        </a:prstGeom>
      </dgm:spPr>
    </dgm:pt>
    <dgm:pt modelId="{E3F685D2-260C-4F76-8937-D7B714E3D488}" type="pres">
      <dgm:prSet presAssocID="{538AEC69-EDBE-4B94-B934-8A443E08C012}" presName="childNode1tx" presStyleLbl="bgAcc1" presStyleIdx="0" presStyleCnt="3">
        <dgm:presLayoutVars>
          <dgm:bulletEnabled val="1"/>
        </dgm:presLayoutVars>
      </dgm:prSet>
      <dgm:spPr/>
    </dgm:pt>
    <dgm:pt modelId="{90DAB1B0-B998-4031-B1B4-DE78B3B11BE4}" type="pres">
      <dgm:prSet presAssocID="{538AEC69-EDBE-4B94-B934-8A443E08C012}" presName="parentNode1" presStyleLbl="node1" presStyleIdx="0" presStyleCnt="3">
        <dgm:presLayoutVars>
          <dgm:chMax val="1"/>
          <dgm:bulletEnabled val="1"/>
        </dgm:presLayoutVars>
      </dgm:prSet>
      <dgm:spPr>
        <a:prstGeom prst="rect">
          <a:avLst/>
        </a:prstGeom>
      </dgm:spPr>
    </dgm:pt>
    <dgm:pt modelId="{257AFB02-4936-48AF-B222-B91ECEF6890A}" type="pres">
      <dgm:prSet presAssocID="{538AEC69-EDBE-4B94-B934-8A443E08C012}" presName="connSite1" presStyleCnt="0"/>
      <dgm:spPr/>
    </dgm:pt>
    <dgm:pt modelId="{C1F92D0A-6212-478F-AE64-93037F158224}" type="pres">
      <dgm:prSet presAssocID="{AF0DE4D4-3C58-4F9A-93C9-FBDED1BCA137}" presName="Name9" presStyleLbl="sibTrans2D1" presStyleIdx="0" presStyleCnt="2"/>
      <dgm:spPr/>
    </dgm:pt>
    <dgm:pt modelId="{032C5964-C422-4B79-A828-E90F0088E91C}" type="pres">
      <dgm:prSet presAssocID="{6DA28509-738B-4C27-9030-ECDDBD83E28A}" presName="composite2" presStyleCnt="0"/>
      <dgm:spPr/>
    </dgm:pt>
    <dgm:pt modelId="{61B7F090-9E43-4109-8E28-EA772DFA3AAC}" type="pres">
      <dgm:prSet presAssocID="{6DA28509-738B-4C27-9030-ECDDBD83E28A}" presName="dummyNode2" presStyleLbl="node1" presStyleIdx="0" presStyleCnt="3"/>
      <dgm:spPr/>
    </dgm:pt>
    <dgm:pt modelId="{E6D577B2-9F2D-4384-A11F-2D6843D501CD}" type="pres">
      <dgm:prSet presAssocID="{6DA28509-738B-4C27-9030-ECDDBD83E28A}" presName="childNode2" presStyleLbl="bgAcc1" presStyleIdx="1" presStyleCnt="3">
        <dgm:presLayoutVars>
          <dgm:bulletEnabled val="1"/>
        </dgm:presLayoutVars>
      </dgm:prSet>
      <dgm:spPr>
        <a:prstGeom prst="rect">
          <a:avLst/>
        </a:prstGeom>
      </dgm:spPr>
    </dgm:pt>
    <dgm:pt modelId="{6802FECE-3FDE-42BD-BB22-FFBDED716104}" type="pres">
      <dgm:prSet presAssocID="{6DA28509-738B-4C27-9030-ECDDBD83E28A}" presName="childNode2tx" presStyleLbl="bgAcc1" presStyleIdx="1" presStyleCnt="3">
        <dgm:presLayoutVars>
          <dgm:bulletEnabled val="1"/>
        </dgm:presLayoutVars>
      </dgm:prSet>
      <dgm:spPr/>
    </dgm:pt>
    <dgm:pt modelId="{4FC11D1A-0DC0-4435-9585-8106720BFC3C}" type="pres">
      <dgm:prSet presAssocID="{6DA28509-738B-4C27-9030-ECDDBD83E28A}" presName="parentNode2" presStyleLbl="node1" presStyleIdx="1" presStyleCnt="3">
        <dgm:presLayoutVars>
          <dgm:chMax val="0"/>
          <dgm:bulletEnabled val="1"/>
        </dgm:presLayoutVars>
      </dgm:prSet>
      <dgm:spPr>
        <a:prstGeom prst="rect">
          <a:avLst/>
        </a:prstGeom>
      </dgm:spPr>
    </dgm:pt>
    <dgm:pt modelId="{5AB34F93-8EC6-4C45-BC00-1372B62BEACB}" type="pres">
      <dgm:prSet presAssocID="{6DA28509-738B-4C27-9030-ECDDBD83E28A}" presName="connSite2" presStyleCnt="0"/>
      <dgm:spPr/>
    </dgm:pt>
    <dgm:pt modelId="{C9D00328-9C98-4DC7-9C66-1535975CA0EC}" type="pres">
      <dgm:prSet presAssocID="{1957E3EF-D7DD-48D7-95CE-B273CCF8CFF2}" presName="Name18" presStyleLbl="sibTrans2D1" presStyleIdx="1" presStyleCnt="2"/>
      <dgm:spPr/>
    </dgm:pt>
    <dgm:pt modelId="{71BFDD85-FF60-46B6-B380-E42FBEF62987}" type="pres">
      <dgm:prSet presAssocID="{7963E325-95C1-4BDC-B097-3291F51F9A1E}" presName="composite1" presStyleCnt="0"/>
      <dgm:spPr/>
    </dgm:pt>
    <dgm:pt modelId="{4D619F6F-96AB-44B2-80BD-C432AB79B8E7}" type="pres">
      <dgm:prSet presAssocID="{7963E325-95C1-4BDC-B097-3291F51F9A1E}" presName="dummyNode1" presStyleLbl="node1" presStyleIdx="1" presStyleCnt="3"/>
      <dgm:spPr/>
    </dgm:pt>
    <dgm:pt modelId="{6C981278-F45A-4215-99DA-6D6E6673AB0F}" type="pres">
      <dgm:prSet presAssocID="{7963E325-95C1-4BDC-B097-3291F51F9A1E}" presName="childNode1" presStyleLbl="bgAcc1" presStyleIdx="2" presStyleCnt="3">
        <dgm:presLayoutVars>
          <dgm:bulletEnabled val="1"/>
        </dgm:presLayoutVars>
      </dgm:prSet>
      <dgm:spPr>
        <a:prstGeom prst="rect">
          <a:avLst/>
        </a:prstGeom>
      </dgm:spPr>
    </dgm:pt>
    <dgm:pt modelId="{2346F662-7835-414A-8EF4-9E35A3B1AA83}" type="pres">
      <dgm:prSet presAssocID="{7963E325-95C1-4BDC-B097-3291F51F9A1E}" presName="childNode1tx" presStyleLbl="bgAcc1" presStyleIdx="2" presStyleCnt="3">
        <dgm:presLayoutVars>
          <dgm:bulletEnabled val="1"/>
        </dgm:presLayoutVars>
      </dgm:prSet>
      <dgm:spPr/>
    </dgm:pt>
    <dgm:pt modelId="{4E9A5ABF-07AA-499A-A7FD-17F0BC10E777}" type="pres">
      <dgm:prSet presAssocID="{7963E325-95C1-4BDC-B097-3291F51F9A1E}" presName="parentNode1" presStyleLbl="node1" presStyleIdx="2" presStyleCnt="3">
        <dgm:presLayoutVars>
          <dgm:chMax val="1"/>
          <dgm:bulletEnabled val="1"/>
        </dgm:presLayoutVars>
      </dgm:prSet>
      <dgm:spPr>
        <a:prstGeom prst="rect">
          <a:avLst/>
        </a:prstGeom>
      </dgm:spPr>
    </dgm:pt>
    <dgm:pt modelId="{01E3E1A2-C397-42BC-8AFA-3B9E0460E1DF}" type="pres">
      <dgm:prSet presAssocID="{7963E325-95C1-4BDC-B097-3291F51F9A1E}" presName="connSite1" presStyleCnt="0"/>
      <dgm:spPr/>
    </dgm:pt>
  </dgm:ptLst>
  <dgm:cxnLst>
    <dgm:cxn modelId="{30862B00-3D6D-4222-8B8E-B1AA2333E804}" type="presOf" srcId="{BA9767B8-370D-4B26-B0E8-1B3C80BAD927}" destId="{2346F662-7835-414A-8EF4-9E35A3B1AA83}" srcOrd="1" destOrd="2" presId="urn:microsoft.com/office/officeart/2005/8/layout/hProcess4"/>
    <dgm:cxn modelId="{48FF5A02-0A3E-4D3C-95CF-30A07C181675}" type="presOf" srcId="{614B8721-733F-470B-8596-92639020CF20}" destId="{6802FECE-3FDE-42BD-BB22-FFBDED716104}" srcOrd="1" destOrd="6" presId="urn:microsoft.com/office/officeart/2005/8/layout/hProcess4"/>
    <dgm:cxn modelId="{BC60C307-8C59-4C10-97AB-4BA2203865F8}" type="presOf" srcId="{FB70DCB8-73CD-4E91-8149-75BCF2DC4E05}" destId="{E6D577B2-9F2D-4384-A11F-2D6843D501CD}" srcOrd="0" destOrd="3" presId="urn:microsoft.com/office/officeart/2005/8/layout/hProcess4"/>
    <dgm:cxn modelId="{6BF5BA11-7262-4F7B-8E6A-658330DE15D4}" type="presOf" srcId="{7A224602-33EF-400D-94B5-F74145074D9D}" destId="{42B07555-E286-472B-9DD2-EC24C3887CA0}" srcOrd="0" destOrd="0" presId="urn:microsoft.com/office/officeart/2005/8/layout/hProcess4"/>
    <dgm:cxn modelId="{CE70EB11-A135-472E-A3CF-10740CDCFE3F}" type="presOf" srcId="{1957E3EF-D7DD-48D7-95CE-B273CCF8CFF2}" destId="{C9D00328-9C98-4DC7-9C66-1535975CA0EC}" srcOrd="0" destOrd="0" presId="urn:microsoft.com/office/officeart/2005/8/layout/hProcess4"/>
    <dgm:cxn modelId="{02DA4813-BB48-4E46-B6C3-E52BDB5E30F7}" srcId="{7963E325-95C1-4BDC-B097-3291F51F9A1E}" destId="{56C2CD26-60A2-4DB2-B475-A69A1E6635C9}" srcOrd="0" destOrd="0" parTransId="{45B7915B-4A05-4233-8320-ADCF349299AE}" sibTransId="{024B29BD-95A1-4285-AED4-27107AC5CADE}"/>
    <dgm:cxn modelId="{5F0B2B16-BD2E-48C3-A10A-C8E0DD84D17F}" type="presOf" srcId="{17E9B0A1-DCDA-4A43-8C13-E1897D45BDFA}" destId="{6802FECE-3FDE-42BD-BB22-FFBDED716104}" srcOrd="1" destOrd="2" presId="urn:microsoft.com/office/officeart/2005/8/layout/hProcess4"/>
    <dgm:cxn modelId="{90968717-BE37-4AAE-8053-94899F377AD4}" type="presOf" srcId="{46BFB20A-BE1C-40DA-9B25-B9A4050970AE}" destId="{6802FECE-3FDE-42BD-BB22-FFBDED716104}" srcOrd="1" destOrd="7" presId="urn:microsoft.com/office/officeart/2005/8/layout/hProcess4"/>
    <dgm:cxn modelId="{D7821019-6640-4430-924A-8EE8B887ADE5}" srcId="{538AEC69-EDBE-4B94-B934-8A443E08C012}" destId="{173F3126-99ED-415B-820F-46EC7FD540DE}" srcOrd="2" destOrd="0" parTransId="{132DC636-7008-4EAC-B867-C01A0ED788D8}" sibTransId="{ED4B9054-9128-4D7B-9772-5642DDA9EAF6}"/>
    <dgm:cxn modelId="{FF0F821E-AD91-417E-9300-BB2F8E9FA90A}" type="presOf" srcId="{ED77F92E-5FB1-4F78-B00D-8A9901113DD0}" destId="{6802FECE-3FDE-42BD-BB22-FFBDED716104}" srcOrd="1" destOrd="1" presId="urn:microsoft.com/office/officeart/2005/8/layout/hProcess4"/>
    <dgm:cxn modelId="{54416D20-7EC8-413B-BEF2-AEA22833E45C}" type="presOf" srcId="{F3025638-89B3-49E8-8E2C-D66BD087622A}" destId="{E6D577B2-9F2D-4384-A11F-2D6843D501CD}" srcOrd="0" destOrd="4" presId="urn:microsoft.com/office/officeart/2005/8/layout/hProcess4"/>
    <dgm:cxn modelId="{CF2A732C-773C-4A8C-A5DC-B9FAD8257ECF}" type="presOf" srcId="{538AEC69-EDBE-4B94-B934-8A443E08C012}" destId="{90DAB1B0-B998-4031-B1B4-DE78B3B11BE4}" srcOrd="0" destOrd="0" presId="urn:microsoft.com/office/officeart/2005/8/layout/hProcess4"/>
    <dgm:cxn modelId="{BC66AE2C-9440-4F72-B245-062E5BF39C1E}" type="presOf" srcId="{1B4DEBCF-DACC-41A6-8901-D278054D62AC}" destId="{E3F685D2-260C-4F76-8937-D7B714E3D488}" srcOrd="1" destOrd="1" presId="urn:microsoft.com/office/officeart/2005/8/layout/hProcess4"/>
    <dgm:cxn modelId="{6BC50B2F-0732-47CE-843E-5E625E56EEBC}" srcId="{6DA28509-738B-4C27-9030-ECDDBD83E28A}" destId="{F3025638-89B3-49E8-8E2C-D66BD087622A}" srcOrd="4" destOrd="0" parTransId="{313E0E93-7F04-4697-A530-EE03FA40143E}" sibTransId="{8A0E4EA7-590F-4288-80E7-30158E2D9600}"/>
    <dgm:cxn modelId="{36163134-E883-47B8-9227-DF81B800F88B}" srcId="{538AEC69-EDBE-4B94-B934-8A443E08C012}" destId="{1B4DEBCF-DACC-41A6-8901-D278054D62AC}" srcOrd="1" destOrd="0" parTransId="{337A41CE-CD81-485A-B5AA-F6DBA8F25B71}" sibTransId="{7E4DEDD8-4600-4B2F-BD99-1D019D5B3C25}"/>
    <dgm:cxn modelId="{C6BFBF34-1BEC-4EB4-961D-5CD252E8D660}" type="presOf" srcId="{3ACD953F-F4F6-4D3A-974F-6ECEE617F49B}" destId="{D11D75CC-6E22-4FE6-8F4F-7D8A4D312283}" srcOrd="0" destOrd="0" presId="urn:microsoft.com/office/officeart/2005/8/layout/hProcess4"/>
    <dgm:cxn modelId="{F3567E39-76DC-440D-AEE5-7142FAA9FE7C}" type="presOf" srcId="{BA9767B8-370D-4B26-B0E8-1B3C80BAD927}" destId="{6C981278-F45A-4215-99DA-6D6E6673AB0F}" srcOrd="0" destOrd="2" presId="urn:microsoft.com/office/officeart/2005/8/layout/hProcess4"/>
    <dgm:cxn modelId="{D35CEF3A-BF29-41DE-AD35-E94E3F9AF967}" type="presOf" srcId="{48286AAB-BC52-45F6-B889-E621AB797E12}" destId="{2346F662-7835-414A-8EF4-9E35A3B1AA83}" srcOrd="1" destOrd="3" presId="urn:microsoft.com/office/officeart/2005/8/layout/hProcess4"/>
    <dgm:cxn modelId="{68D6973E-C7D6-450F-BB77-BFCD9E7A3E1F}" type="presOf" srcId="{07EE6DB1-BC68-4BAE-B7FA-9FCFD7BF3139}" destId="{2346F662-7835-414A-8EF4-9E35A3B1AA83}" srcOrd="1" destOrd="1" presId="urn:microsoft.com/office/officeart/2005/8/layout/hProcess4"/>
    <dgm:cxn modelId="{23AB6B3F-3B0E-4D3E-A200-E4023AB76826}" type="presOf" srcId="{48286AAB-BC52-45F6-B889-E621AB797E12}" destId="{6C981278-F45A-4215-99DA-6D6E6673AB0F}" srcOrd="0" destOrd="3" presId="urn:microsoft.com/office/officeart/2005/8/layout/hProcess4"/>
    <dgm:cxn modelId="{D1DD195B-1FC2-45A1-B5C4-371D07F68A17}" type="presOf" srcId="{F3025638-89B3-49E8-8E2C-D66BD087622A}" destId="{6802FECE-3FDE-42BD-BB22-FFBDED716104}" srcOrd="1" destOrd="4" presId="urn:microsoft.com/office/officeart/2005/8/layout/hProcess4"/>
    <dgm:cxn modelId="{2AC3D765-FED9-4B71-A346-79EFD4A5EA77}" srcId="{6DA28509-738B-4C27-9030-ECDDBD83E28A}" destId="{17E9B0A1-DCDA-4A43-8C13-E1897D45BDFA}" srcOrd="2" destOrd="0" parTransId="{0CCB7E72-C3A4-44F2-BE6A-7A8736B73B3C}" sibTransId="{FDD1C3B8-06FC-47CC-85DF-CBE34796B889}"/>
    <dgm:cxn modelId="{F7271667-5EB6-40B4-A9C7-89B9B8CFCECE}" type="presOf" srcId="{56C2CD26-60A2-4DB2-B475-A69A1E6635C9}" destId="{6C981278-F45A-4215-99DA-6D6E6673AB0F}" srcOrd="0" destOrd="0" presId="urn:microsoft.com/office/officeart/2005/8/layout/hProcess4"/>
    <dgm:cxn modelId="{AEA58069-92C4-4822-832B-32CFADF6BDDD}" srcId="{3ACD953F-F4F6-4D3A-974F-6ECEE617F49B}" destId="{7963E325-95C1-4BDC-B097-3291F51F9A1E}" srcOrd="2" destOrd="0" parTransId="{01CD3D78-0CEA-41A1-A0B6-4E90E9B2E5BE}" sibTransId="{66705F87-E5E2-4A17-BF7B-EC3EB979DDB4}"/>
    <dgm:cxn modelId="{50F75C6C-9E98-42A0-8FFC-ACFA8C86511F}" type="presOf" srcId="{1B4DEBCF-DACC-41A6-8901-D278054D62AC}" destId="{42B07555-E286-472B-9DD2-EC24C3887CA0}" srcOrd="0" destOrd="1" presId="urn:microsoft.com/office/officeart/2005/8/layout/hProcess4"/>
    <dgm:cxn modelId="{720BED50-0941-4537-ADB1-0ADC573F810C}" type="presOf" srcId="{614B8721-733F-470B-8596-92639020CF20}" destId="{E6D577B2-9F2D-4384-A11F-2D6843D501CD}" srcOrd="0" destOrd="6" presId="urn:microsoft.com/office/officeart/2005/8/layout/hProcess4"/>
    <dgm:cxn modelId="{9D8EAB71-1735-465C-B4FA-A4F7217AD896}" srcId="{6DA28509-738B-4C27-9030-ECDDBD83E28A}" destId="{ED77F92E-5FB1-4F78-B00D-8A9901113DD0}" srcOrd="1" destOrd="0" parTransId="{EA468792-FA0F-49E0-9DDC-F55BC143A5BE}" sibTransId="{AC4F7A1B-D5AB-46B0-A4D6-E11B6850FD07}"/>
    <dgm:cxn modelId="{F33AAC71-89B4-400C-8EE3-662C9E4F8AD9}" srcId="{538AEC69-EDBE-4B94-B934-8A443E08C012}" destId="{7A224602-33EF-400D-94B5-F74145074D9D}" srcOrd="0" destOrd="0" parTransId="{0B3ABFD5-B2AC-4871-B4B3-ECA35FEA1A3D}" sibTransId="{26A7A530-62E4-4C6F-8351-259196D4D578}"/>
    <dgm:cxn modelId="{218FFB73-0078-4BA9-85B9-FF410350C81D}" srcId="{6DA28509-738B-4C27-9030-ECDDBD83E28A}" destId="{46BFB20A-BE1C-40DA-9B25-B9A4050970AE}" srcOrd="7" destOrd="0" parTransId="{B24C546D-CA3B-43B2-ACC5-E1557A17D32E}" sibTransId="{B88888A0-E149-48CE-B799-B4A59A4FBF32}"/>
    <dgm:cxn modelId="{A2410074-0E48-49FF-A0C2-9502B46DFEB8}" type="presOf" srcId="{FB70DCB8-73CD-4E91-8149-75BCF2DC4E05}" destId="{6802FECE-3FDE-42BD-BB22-FFBDED716104}" srcOrd="1" destOrd="3" presId="urn:microsoft.com/office/officeart/2005/8/layout/hProcess4"/>
    <dgm:cxn modelId="{1F7F1F76-AD19-4574-9E8C-B16CA1D924A2}" type="presOf" srcId="{625DB911-7113-40E3-9661-5343706598FC}" destId="{E6D577B2-9F2D-4384-A11F-2D6843D501CD}" srcOrd="0" destOrd="5" presId="urn:microsoft.com/office/officeart/2005/8/layout/hProcess4"/>
    <dgm:cxn modelId="{E3A85958-3A14-49C1-B83D-5EA61B692E35}" type="presOf" srcId="{17E9B0A1-DCDA-4A43-8C13-E1897D45BDFA}" destId="{E6D577B2-9F2D-4384-A11F-2D6843D501CD}" srcOrd="0" destOrd="2" presId="urn:microsoft.com/office/officeart/2005/8/layout/hProcess4"/>
    <dgm:cxn modelId="{EACA3E7D-D84B-42F5-B1EA-FF0A1366DE7F}" srcId="{6DA28509-738B-4C27-9030-ECDDBD83E28A}" destId="{614B8721-733F-470B-8596-92639020CF20}" srcOrd="6" destOrd="0" parTransId="{39D20DEC-5075-47DC-B13A-91D88E5528F0}" sibTransId="{3E38DA15-F460-4FE7-8FA2-BC7FABCBB563}"/>
    <dgm:cxn modelId="{D8459181-3E67-4885-92D4-1CFF2D4545D1}" type="presOf" srcId="{46BFB20A-BE1C-40DA-9B25-B9A4050970AE}" destId="{E6D577B2-9F2D-4384-A11F-2D6843D501CD}" srcOrd="0" destOrd="7" presId="urn:microsoft.com/office/officeart/2005/8/layout/hProcess4"/>
    <dgm:cxn modelId="{E0BA4882-BFCA-42A2-B506-6A30CF068066}" type="presOf" srcId="{07EE6DB1-BC68-4BAE-B7FA-9FCFD7BF3139}" destId="{6C981278-F45A-4215-99DA-6D6E6673AB0F}" srcOrd="0" destOrd="1" presId="urn:microsoft.com/office/officeart/2005/8/layout/hProcess4"/>
    <dgm:cxn modelId="{43981284-3C60-477B-975E-0332A82D929F}" type="presOf" srcId="{7A224602-33EF-400D-94B5-F74145074D9D}" destId="{E3F685D2-260C-4F76-8937-D7B714E3D488}" srcOrd="1" destOrd="0" presId="urn:microsoft.com/office/officeart/2005/8/layout/hProcess4"/>
    <dgm:cxn modelId="{EA5A7689-07C6-4653-B2A2-AD3D4E85F5BD}" type="presOf" srcId="{6DA28509-738B-4C27-9030-ECDDBD83E28A}" destId="{4FC11D1A-0DC0-4435-9585-8106720BFC3C}" srcOrd="0" destOrd="0" presId="urn:microsoft.com/office/officeart/2005/8/layout/hProcess4"/>
    <dgm:cxn modelId="{3A82389D-C42A-465D-891F-8C59CAC87F67}" srcId="{6DA28509-738B-4C27-9030-ECDDBD83E28A}" destId="{6B0DD398-5871-4605-9892-D911803BA596}" srcOrd="0" destOrd="0" parTransId="{B94313D3-F0D9-4B84-AF6D-E88BBDBCFA53}" sibTransId="{12C1FF2F-A519-4AAB-A900-C95252F5732B}"/>
    <dgm:cxn modelId="{BB2711A2-D95F-49EC-AF52-8978F1ED7F5A}" type="presOf" srcId="{6B0DD398-5871-4605-9892-D911803BA596}" destId="{6802FECE-3FDE-42BD-BB22-FFBDED716104}" srcOrd="1" destOrd="0" presId="urn:microsoft.com/office/officeart/2005/8/layout/hProcess4"/>
    <dgm:cxn modelId="{243E12A4-BFC2-497E-AD6D-C3105A621521}" type="presOf" srcId="{56C2CD26-60A2-4DB2-B475-A69A1E6635C9}" destId="{2346F662-7835-414A-8EF4-9E35A3B1AA83}" srcOrd="1" destOrd="0" presId="urn:microsoft.com/office/officeart/2005/8/layout/hProcess4"/>
    <dgm:cxn modelId="{E89F3AA6-4A9B-48C9-9CFE-9F1857A1CCDE}" srcId="{3ACD953F-F4F6-4D3A-974F-6ECEE617F49B}" destId="{538AEC69-EDBE-4B94-B934-8A443E08C012}" srcOrd="0" destOrd="0" parTransId="{4D8B6120-1DAB-4D27-BA9F-0CAA87C92C63}" sibTransId="{AF0DE4D4-3C58-4F9A-93C9-FBDED1BCA137}"/>
    <dgm:cxn modelId="{929D50AD-258C-4B82-8FA0-8408CE461E5E}" srcId="{7963E325-95C1-4BDC-B097-3291F51F9A1E}" destId="{48286AAB-BC52-45F6-B889-E621AB797E12}" srcOrd="3" destOrd="0" parTransId="{2046444C-F05C-4AAA-86B9-00131F031352}" sibTransId="{C632A3F1-8EDA-4B29-8D22-B72F47FFF331}"/>
    <dgm:cxn modelId="{F2BBACAD-CD7A-4EE9-B7DC-47711944644B}" type="presOf" srcId="{6B0DD398-5871-4605-9892-D911803BA596}" destId="{E6D577B2-9F2D-4384-A11F-2D6843D501CD}" srcOrd="0" destOrd="0" presId="urn:microsoft.com/office/officeart/2005/8/layout/hProcess4"/>
    <dgm:cxn modelId="{6C4ECFAD-9B84-41F2-A634-E352E616E3E1}" srcId="{3ACD953F-F4F6-4D3A-974F-6ECEE617F49B}" destId="{6DA28509-738B-4C27-9030-ECDDBD83E28A}" srcOrd="1" destOrd="0" parTransId="{F36BF777-288E-40DD-865D-73D56A1921CA}" sibTransId="{1957E3EF-D7DD-48D7-95CE-B273CCF8CFF2}"/>
    <dgm:cxn modelId="{2FE7F0AE-D02E-4556-8FB8-6F28D6177A37}" srcId="{7963E325-95C1-4BDC-B097-3291F51F9A1E}" destId="{BA9767B8-370D-4B26-B0E8-1B3C80BAD927}" srcOrd="2" destOrd="0" parTransId="{2CBB9FCF-81FB-4E45-A753-552424AD6E5E}" sibTransId="{A47989E3-E1D8-40FC-879A-69E5A9526EAB}"/>
    <dgm:cxn modelId="{0E84CABA-DB44-43FB-8F93-A5ED25B3D3A5}" type="presOf" srcId="{ED77F92E-5FB1-4F78-B00D-8A9901113DD0}" destId="{E6D577B2-9F2D-4384-A11F-2D6843D501CD}" srcOrd="0" destOrd="1" presId="urn:microsoft.com/office/officeart/2005/8/layout/hProcess4"/>
    <dgm:cxn modelId="{73D957BC-93F0-4864-B879-A1FF165CFF8F}" type="presOf" srcId="{173F3126-99ED-415B-820F-46EC7FD540DE}" destId="{42B07555-E286-472B-9DD2-EC24C3887CA0}" srcOrd="0" destOrd="2" presId="urn:microsoft.com/office/officeart/2005/8/layout/hProcess4"/>
    <dgm:cxn modelId="{913677C1-5CAC-4282-A214-41269FF155E4}" type="presOf" srcId="{AF0DE4D4-3C58-4F9A-93C9-FBDED1BCA137}" destId="{C1F92D0A-6212-478F-AE64-93037F158224}" srcOrd="0" destOrd="0" presId="urn:microsoft.com/office/officeart/2005/8/layout/hProcess4"/>
    <dgm:cxn modelId="{EB956ACA-F462-412B-972D-7AE7179E1CFE}" type="presOf" srcId="{7963E325-95C1-4BDC-B097-3291F51F9A1E}" destId="{4E9A5ABF-07AA-499A-A7FD-17F0BC10E777}" srcOrd="0" destOrd="0" presId="urn:microsoft.com/office/officeart/2005/8/layout/hProcess4"/>
    <dgm:cxn modelId="{EBB77CD4-922B-4BC5-8D46-2E4EA95B1C0A}" type="presOf" srcId="{173F3126-99ED-415B-820F-46EC7FD540DE}" destId="{E3F685D2-260C-4F76-8937-D7B714E3D488}" srcOrd="1" destOrd="2" presId="urn:microsoft.com/office/officeart/2005/8/layout/hProcess4"/>
    <dgm:cxn modelId="{408425D5-DC71-4A7F-A104-41EE18ECDFA3}" srcId="{7963E325-95C1-4BDC-B097-3291F51F9A1E}" destId="{07EE6DB1-BC68-4BAE-B7FA-9FCFD7BF3139}" srcOrd="1" destOrd="0" parTransId="{C9D7F61F-850A-4567-AA3A-653E7CA957B6}" sibTransId="{31E87CED-D6C9-4F38-A25B-818BBA0791EC}"/>
    <dgm:cxn modelId="{6D2996D9-3A1A-4576-B953-B6B48A0A1F03}" srcId="{6DA28509-738B-4C27-9030-ECDDBD83E28A}" destId="{FB70DCB8-73CD-4E91-8149-75BCF2DC4E05}" srcOrd="3" destOrd="0" parTransId="{39B6A5B5-E494-4B60-A0C6-D3A9462DBAA1}" sibTransId="{1F492D21-F998-45C0-B520-B01050695E93}"/>
    <dgm:cxn modelId="{55A465E0-776B-42E0-B5F4-DE1267F00A91}" srcId="{6DA28509-738B-4C27-9030-ECDDBD83E28A}" destId="{625DB911-7113-40E3-9661-5343706598FC}" srcOrd="5" destOrd="0" parTransId="{50FE5269-E917-4DB8-8F3F-301B23682934}" sibTransId="{46E2FA87-7FB5-4B0D-BED2-03F807D3B3F6}"/>
    <dgm:cxn modelId="{095224E5-F9A6-463F-8F3D-E40E38E29FE8}" type="presOf" srcId="{625DB911-7113-40E3-9661-5343706598FC}" destId="{6802FECE-3FDE-42BD-BB22-FFBDED716104}" srcOrd="1" destOrd="5" presId="urn:microsoft.com/office/officeart/2005/8/layout/hProcess4"/>
    <dgm:cxn modelId="{28461DB6-B322-49B5-97F4-0D9046E8B6EC}" type="presParOf" srcId="{D11D75CC-6E22-4FE6-8F4F-7D8A4D312283}" destId="{9612B948-EC3C-4AAD-8F02-50F36CA2D8C8}" srcOrd="0" destOrd="0" presId="urn:microsoft.com/office/officeart/2005/8/layout/hProcess4"/>
    <dgm:cxn modelId="{EC585D3A-FDBC-48C5-B351-EC7E512688D8}" type="presParOf" srcId="{D11D75CC-6E22-4FE6-8F4F-7D8A4D312283}" destId="{4E93ACE3-2906-4E16-9487-58F049F60501}" srcOrd="1" destOrd="0" presId="urn:microsoft.com/office/officeart/2005/8/layout/hProcess4"/>
    <dgm:cxn modelId="{AA719211-5D2B-4B29-BC7B-A3F3FA16E103}" type="presParOf" srcId="{D11D75CC-6E22-4FE6-8F4F-7D8A4D312283}" destId="{4123B696-71CA-4323-8857-A4962589EC5D}" srcOrd="2" destOrd="0" presId="urn:microsoft.com/office/officeart/2005/8/layout/hProcess4"/>
    <dgm:cxn modelId="{BA4CBB91-334A-4F64-B0A4-47758AEC7548}" type="presParOf" srcId="{4123B696-71CA-4323-8857-A4962589EC5D}" destId="{9905208F-0601-4201-AD4A-009A5DF0D326}" srcOrd="0" destOrd="0" presId="urn:microsoft.com/office/officeart/2005/8/layout/hProcess4"/>
    <dgm:cxn modelId="{A5AE0304-58C1-494A-AC19-FE1333473CB1}" type="presParOf" srcId="{9905208F-0601-4201-AD4A-009A5DF0D326}" destId="{85B4CFC3-4CE3-48C2-AFF3-846ABB54FCB2}" srcOrd="0" destOrd="0" presId="urn:microsoft.com/office/officeart/2005/8/layout/hProcess4"/>
    <dgm:cxn modelId="{322CB4F7-30BE-4890-8E54-24A054C49D06}" type="presParOf" srcId="{9905208F-0601-4201-AD4A-009A5DF0D326}" destId="{42B07555-E286-472B-9DD2-EC24C3887CA0}" srcOrd="1" destOrd="0" presId="urn:microsoft.com/office/officeart/2005/8/layout/hProcess4"/>
    <dgm:cxn modelId="{387A8DDF-C478-49A5-9DE3-C9679C664FA7}" type="presParOf" srcId="{9905208F-0601-4201-AD4A-009A5DF0D326}" destId="{E3F685D2-260C-4F76-8937-D7B714E3D488}" srcOrd="2" destOrd="0" presId="urn:microsoft.com/office/officeart/2005/8/layout/hProcess4"/>
    <dgm:cxn modelId="{6DD46332-DAEB-440B-8A2A-2AF668B6404A}" type="presParOf" srcId="{9905208F-0601-4201-AD4A-009A5DF0D326}" destId="{90DAB1B0-B998-4031-B1B4-DE78B3B11BE4}" srcOrd="3" destOrd="0" presId="urn:microsoft.com/office/officeart/2005/8/layout/hProcess4"/>
    <dgm:cxn modelId="{6AB493CD-F1D5-4224-89CE-D8E508050D37}" type="presParOf" srcId="{9905208F-0601-4201-AD4A-009A5DF0D326}" destId="{257AFB02-4936-48AF-B222-B91ECEF6890A}" srcOrd="4" destOrd="0" presId="urn:microsoft.com/office/officeart/2005/8/layout/hProcess4"/>
    <dgm:cxn modelId="{3D242184-2942-4F29-8B8F-42843467E24D}" type="presParOf" srcId="{4123B696-71CA-4323-8857-A4962589EC5D}" destId="{C1F92D0A-6212-478F-AE64-93037F158224}" srcOrd="1" destOrd="0" presId="urn:microsoft.com/office/officeart/2005/8/layout/hProcess4"/>
    <dgm:cxn modelId="{5AD6ECCE-A939-42FA-98C8-CC40C9B48CB6}" type="presParOf" srcId="{4123B696-71CA-4323-8857-A4962589EC5D}" destId="{032C5964-C422-4B79-A828-E90F0088E91C}" srcOrd="2" destOrd="0" presId="urn:microsoft.com/office/officeart/2005/8/layout/hProcess4"/>
    <dgm:cxn modelId="{C28EE44D-015A-461D-B024-BDE0A932BDB4}" type="presParOf" srcId="{032C5964-C422-4B79-A828-E90F0088E91C}" destId="{61B7F090-9E43-4109-8E28-EA772DFA3AAC}" srcOrd="0" destOrd="0" presId="urn:microsoft.com/office/officeart/2005/8/layout/hProcess4"/>
    <dgm:cxn modelId="{EE1F5842-4189-4311-BF27-0E6B6CC4A3EC}" type="presParOf" srcId="{032C5964-C422-4B79-A828-E90F0088E91C}" destId="{E6D577B2-9F2D-4384-A11F-2D6843D501CD}" srcOrd="1" destOrd="0" presId="urn:microsoft.com/office/officeart/2005/8/layout/hProcess4"/>
    <dgm:cxn modelId="{BA9A6FEC-551F-4928-9D9E-2A7A24A74111}" type="presParOf" srcId="{032C5964-C422-4B79-A828-E90F0088E91C}" destId="{6802FECE-3FDE-42BD-BB22-FFBDED716104}" srcOrd="2" destOrd="0" presId="urn:microsoft.com/office/officeart/2005/8/layout/hProcess4"/>
    <dgm:cxn modelId="{31CD0BD4-0E9F-475C-88E9-6C126041581C}" type="presParOf" srcId="{032C5964-C422-4B79-A828-E90F0088E91C}" destId="{4FC11D1A-0DC0-4435-9585-8106720BFC3C}" srcOrd="3" destOrd="0" presId="urn:microsoft.com/office/officeart/2005/8/layout/hProcess4"/>
    <dgm:cxn modelId="{B173D6E5-4C9B-4C82-B1F3-01682DD43CF2}" type="presParOf" srcId="{032C5964-C422-4B79-A828-E90F0088E91C}" destId="{5AB34F93-8EC6-4C45-BC00-1372B62BEACB}" srcOrd="4" destOrd="0" presId="urn:microsoft.com/office/officeart/2005/8/layout/hProcess4"/>
    <dgm:cxn modelId="{7CD14368-1738-4818-B524-5935E6481A96}" type="presParOf" srcId="{4123B696-71CA-4323-8857-A4962589EC5D}" destId="{C9D00328-9C98-4DC7-9C66-1535975CA0EC}" srcOrd="3" destOrd="0" presId="urn:microsoft.com/office/officeart/2005/8/layout/hProcess4"/>
    <dgm:cxn modelId="{82D87508-1EE6-4D48-835F-0537E4186BC3}" type="presParOf" srcId="{4123B696-71CA-4323-8857-A4962589EC5D}" destId="{71BFDD85-FF60-46B6-B380-E42FBEF62987}" srcOrd="4" destOrd="0" presId="urn:microsoft.com/office/officeart/2005/8/layout/hProcess4"/>
    <dgm:cxn modelId="{608E523E-3077-415E-90AE-9E505CA0185D}" type="presParOf" srcId="{71BFDD85-FF60-46B6-B380-E42FBEF62987}" destId="{4D619F6F-96AB-44B2-80BD-C432AB79B8E7}" srcOrd="0" destOrd="0" presId="urn:microsoft.com/office/officeart/2005/8/layout/hProcess4"/>
    <dgm:cxn modelId="{DD00044F-B1F7-4A86-9AA5-2F2583544BEE}" type="presParOf" srcId="{71BFDD85-FF60-46B6-B380-E42FBEF62987}" destId="{6C981278-F45A-4215-99DA-6D6E6673AB0F}" srcOrd="1" destOrd="0" presId="urn:microsoft.com/office/officeart/2005/8/layout/hProcess4"/>
    <dgm:cxn modelId="{2D3CE909-CF09-43F2-966D-1B48505B3A35}" type="presParOf" srcId="{71BFDD85-FF60-46B6-B380-E42FBEF62987}" destId="{2346F662-7835-414A-8EF4-9E35A3B1AA83}" srcOrd="2" destOrd="0" presId="urn:microsoft.com/office/officeart/2005/8/layout/hProcess4"/>
    <dgm:cxn modelId="{8025EE6E-3ABB-42B2-8C99-8FDA4A1E2AE9}" type="presParOf" srcId="{71BFDD85-FF60-46B6-B380-E42FBEF62987}" destId="{4E9A5ABF-07AA-499A-A7FD-17F0BC10E777}" srcOrd="3" destOrd="0" presId="urn:microsoft.com/office/officeart/2005/8/layout/hProcess4"/>
    <dgm:cxn modelId="{30C91E48-16BA-4648-B9E6-54852B4ED945}" type="presParOf" srcId="{71BFDD85-FF60-46B6-B380-E42FBEF62987}" destId="{01E3E1A2-C397-42BC-8AFA-3B9E0460E1D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2DD683-B103-4CA4-BDD8-6E71473D98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6A71FDC3-E189-4EF3-AAE6-5B2E24AE60E4}">
      <dgm:prSet/>
      <dgm:spPr/>
      <dgm:t>
        <a:bodyPr/>
        <a:lstStyle/>
        <a:p>
          <a:r>
            <a:rPr lang="de-DE" b="1"/>
            <a:t>Authentifizierungskarten</a:t>
          </a:r>
          <a:endParaRPr lang="de-DE"/>
        </a:p>
      </dgm:t>
    </dgm:pt>
    <dgm:pt modelId="{5AED2AB2-7731-4D01-A12B-69A4D67047BA}" type="parTrans" cxnId="{5C4CF904-8F13-452C-B5D6-41148C9B0D8C}">
      <dgm:prSet/>
      <dgm:spPr/>
      <dgm:t>
        <a:bodyPr/>
        <a:lstStyle/>
        <a:p>
          <a:endParaRPr lang="de-DE"/>
        </a:p>
      </dgm:t>
    </dgm:pt>
    <dgm:pt modelId="{152C0CCD-F82E-4398-A447-22A8C333CD02}" type="sibTrans" cxnId="{5C4CF904-8F13-452C-B5D6-41148C9B0D8C}">
      <dgm:prSet/>
      <dgm:spPr/>
      <dgm:t>
        <a:bodyPr/>
        <a:lstStyle/>
        <a:p>
          <a:endParaRPr lang="de-DE"/>
        </a:p>
      </dgm:t>
    </dgm:pt>
    <dgm:pt modelId="{1BFCD618-3B1E-477D-B198-5B83927AB9F8}">
      <dgm:prSet/>
      <dgm:spPr/>
      <dgm:t>
        <a:bodyPr/>
        <a:lstStyle/>
        <a:p>
          <a:pPr>
            <a:buNone/>
          </a:pPr>
          <a:r>
            <a:rPr lang="de-DE" dirty="0"/>
            <a:t>Berechtigungsnachweis und Voraussetzung, um auf die TI zuzugreifen</a:t>
          </a:r>
        </a:p>
      </dgm:t>
    </dgm:pt>
    <dgm:pt modelId="{378287B2-C492-42C3-A0F0-BF77B486D2B9}" type="parTrans" cxnId="{3EC0A4A1-BC0A-4EFC-9ADF-4DB8365BED17}">
      <dgm:prSet/>
      <dgm:spPr/>
      <dgm:t>
        <a:bodyPr/>
        <a:lstStyle/>
        <a:p>
          <a:endParaRPr lang="de-DE"/>
        </a:p>
      </dgm:t>
    </dgm:pt>
    <dgm:pt modelId="{B038BE6B-6A2C-4541-9C33-BD88A15A5B33}" type="sibTrans" cxnId="{3EC0A4A1-BC0A-4EFC-9ADF-4DB8365BED17}">
      <dgm:prSet/>
      <dgm:spPr/>
      <dgm:t>
        <a:bodyPr/>
        <a:lstStyle/>
        <a:p>
          <a:endParaRPr lang="de-DE"/>
        </a:p>
      </dgm:t>
    </dgm:pt>
    <dgm:pt modelId="{B30B1D04-85B5-42D7-A3E1-9801028B7D98}">
      <dgm:prSet/>
      <dgm:spPr/>
      <dgm:t>
        <a:bodyPr/>
        <a:lstStyle/>
        <a:p>
          <a:r>
            <a:rPr lang="de-DE" b="1" err="1"/>
            <a:t>eHealth</a:t>
          </a:r>
          <a:r>
            <a:rPr lang="de-DE" b="1"/>
            <a:t>-Kartenterminal</a:t>
          </a:r>
          <a:endParaRPr lang="de-DE"/>
        </a:p>
      </dgm:t>
    </dgm:pt>
    <dgm:pt modelId="{B28BFF44-F871-4954-A63E-6ABFCB84A621}" type="parTrans" cxnId="{958245EA-AEBA-4C35-A737-F5074FDA6D1E}">
      <dgm:prSet/>
      <dgm:spPr/>
      <dgm:t>
        <a:bodyPr/>
        <a:lstStyle/>
        <a:p>
          <a:endParaRPr lang="de-DE"/>
        </a:p>
      </dgm:t>
    </dgm:pt>
    <dgm:pt modelId="{D5996B2C-6B11-4DC3-A85C-AE12C4E7303E}" type="sibTrans" cxnId="{958245EA-AEBA-4C35-A737-F5074FDA6D1E}">
      <dgm:prSet/>
      <dgm:spPr/>
      <dgm:t>
        <a:bodyPr/>
        <a:lstStyle/>
        <a:p>
          <a:endParaRPr lang="de-DE"/>
        </a:p>
      </dgm:t>
    </dgm:pt>
    <dgm:pt modelId="{9769C230-1944-44C0-BD20-1EE78705FEF3}">
      <dgm:prSet/>
      <dgm:spPr/>
      <dgm:t>
        <a:bodyPr/>
        <a:lstStyle/>
        <a:p>
          <a:pPr>
            <a:buNone/>
          </a:pPr>
          <a:r>
            <a:rPr lang="de-DE"/>
            <a:t>Hier werden u. a. die Authentifizierungskarten für den Berechtigungsnachweis eingesteckt</a:t>
          </a:r>
        </a:p>
      </dgm:t>
    </dgm:pt>
    <dgm:pt modelId="{FF97525C-7AC8-4AC5-86A0-766B1708F91E}" type="parTrans" cxnId="{7DFF3153-E735-4C0F-817C-B3524F217D17}">
      <dgm:prSet/>
      <dgm:spPr/>
      <dgm:t>
        <a:bodyPr/>
        <a:lstStyle/>
        <a:p>
          <a:endParaRPr lang="de-DE"/>
        </a:p>
      </dgm:t>
    </dgm:pt>
    <dgm:pt modelId="{C68922FB-4C6A-4E29-8025-8961F637369F}" type="sibTrans" cxnId="{7DFF3153-E735-4C0F-817C-B3524F217D17}">
      <dgm:prSet/>
      <dgm:spPr/>
      <dgm:t>
        <a:bodyPr/>
        <a:lstStyle/>
        <a:p>
          <a:endParaRPr lang="de-DE"/>
        </a:p>
      </dgm:t>
    </dgm:pt>
    <dgm:pt modelId="{7C2DEF75-26E4-44F0-B488-D3D7D3839B57}">
      <dgm:prSet/>
      <dgm:spPr/>
      <dgm:t>
        <a:bodyPr/>
        <a:lstStyle/>
        <a:p>
          <a:r>
            <a:rPr lang="de-DE" b="1"/>
            <a:t>Konnektor</a:t>
          </a:r>
          <a:r>
            <a:rPr lang="de-DE"/>
            <a:t> </a:t>
          </a:r>
        </a:p>
      </dgm:t>
    </dgm:pt>
    <dgm:pt modelId="{91735B35-FD11-46E7-BF8A-5BB9C75A5417}" type="parTrans" cxnId="{3291C6AB-097C-415D-A0A4-E2A41B3AACAC}">
      <dgm:prSet/>
      <dgm:spPr/>
      <dgm:t>
        <a:bodyPr/>
        <a:lstStyle/>
        <a:p>
          <a:endParaRPr lang="de-DE"/>
        </a:p>
      </dgm:t>
    </dgm:pt>
    <dgm:pt modelId="{C5B1DC68-C3D9-46B4-B1D9-D6A5C4D7DBB1}" type="sibTrans" cxnId="{3291C6AB-097C-415D-A0A4-E2A41B3AACAC}">
      <dgm:prSet/>
      <dgm:spPr/>
      <dgm:t>
        <a:bodyPr/>
        <a:lstStyle/>
        <a:p>
          <a:endParaRPr lang="de-DE"/>
        </a:p>
      </dgm:t>
    </dgm:pt>
    <dgm:pt modelId="{85EBAB1C-2039-44E0-B925-1050BB2D96D3}">
      <dgm:prSet/>
      <dgm:spPr/>
      <dgm:t>
        <a:bodyPr/>
        <a:lstStyle/>
        <a:p>
          <a:pPr>
            <a:buNone/>
          </a:pPr>
          <a:r>
            <a:rPr lang="de-DE"/>
            <a:t>Stellt mithilfe des VPN-Zugangsdienstes eine sichere Verbindung zur TI her </a:t>
          </a:r>
        </a:p>
      </dgm:t>
    </dgm:pt>
    <dgm:pt modelId="{7FA1B3F5-1FCA-45FA-B50F-BD61D8976B04}" type="parTrans" cxnId="{B12F2D79-B835-4F90-8B83-106057D82016}">
      <dgm:prSet/>
      <dgm:spPr/>
      <dgm:t>
        <a:bodyPr/>
        <a:lstStyle/>
        <a:p>
          <a:endParaRPr lang="de-DE"/>
        </a:p>
      </dgm:t>
    </dgm:pt>
    <dgm:pt modelId="{488CAEB6-C310-467B-8027-66AC5E64CF56}" type="sibTrans" cxnId="{B12F2D79-B835-4F90-8B83-106057D82016}">
      <dgm:prSet/>
      <dgm:spPr/>
      <dgm:t>
        <a:bodyPr/>
        <a:lstStyle/>
        <a:p>
          <a:endParaRPr lang="de-DE"/>
        </a:p>
      </dgm:t>
    </dgm:pt>
    <dgm:pt modelId="{0F4E108C-4883-4166-8D1B-A7F7895D2736}">
      <dgm:prSet/>
      <dgm:spPr/>
      <dgm:t>
        <a:bodyPr/>
        <a:lstStyle/>
        <a:p>
          <a:r>
            <a:rPr lang="de-DE" b="1"/>
            <a:t>VPN-Zugangsdienst</a:t>
          </a:r>
          <a:r>
            <a:rPr lang="de-DE"/>
            <a:t> </a:t>
          </a:r>
        </a:p>
      </dgm:t>
    </dgm:pt>
    <dgm:pt modelId="{26D21511-FE5A-4819-89DE-40D77B1318CB}" type="parTrans" cxnId="{417ECC07-8DB5-4C56-A964-8BC91C5F8249}">
      <dgm:prSet/>
      <dgm:spPr/>
      <dgm:t>
        <a:bodyPr/>
        <a:lstStyle/>
        <a:p>
          <a:endParaRPr lang="de-DE"/>
        </a:p>
      </dgm:t>
    </dgm:pt>
    <dgm:pt modelId="{6A628DD2-C23E-4739-A0D3-5C60B93DEE56}" type="sibTrans" cxnId="{417ECC07-8DB5-4C56-A964-8BC91C5F8249}">
      <dgm:prSet/>
      <dgm:spPr/>
      <dgm:t>
        <a:bodyPr/>
        <a:lstStyle/>
        <a:p>
          <a:endParaRPr lang="de-DE"/>
        </a:p>
      </dgm:t>
    </dgm:pt>
    <dgm:pt modelId="{FF122DA6-1E83-4A46-942A-5B8B41C7CCD5}">
      <dgm:prSet/>
      <dgm:spPr/>
      <dgm:t>
        <a:bodyPr/>
        <a:lstStyle/>
        <a:p>
          <a:pPr>
            <a:buNone/>
          </a:pPr>
          <a:r>
            <a:rPr lang="de-DE"/>
            <a:t>Ein VPN-Tunnel ist eine verschlüsselte Datenleitung im Internet </a:t>
          </a:r>
        </a:p>
      </dgm:t>
    </dgm:pt>
    <dgm:pt modelId="{CC0C1EF5-B328-42E1-AB21-A1FB126CFE56}" type="parTrans" cxnId="{A4CAF05C-9BB0-4B31-A4E8-3385B748E990}">
      <dgm:prSet/>
      <dgm:spPr/>
      <dgm:t>
        <a:bodyPr/>
        <a:lstStyle/>
        <a:p>
          <a:endParaRPr lang="de-DE"/>
        </a:p>
      </dgm:t>
    </dgm:pt>
    <dgm:pt modelId="{8D3D086D-D7CD-4DFA-AC9A-DB6E2CC72FF2}" type="sibTrans" cxnId="{A4CAF05C-9BB0-4B31-A4E8-3385B748E990}">
      <dgm:prSet/>
      <dgm:spPr/>
      <dgm:t>
        <a:bodyPr/>
        <a:lstStyle/>
        <a:p>
          <a:endParaRPr lang="de-DE"/>
        </a:p>
      </dgm:t>
    </dgm:pt>
    <dgm:pt modelId="{02E82662-FFAE-4399-9B72-AE19D7DED19F}">
      <dgm:prSet/>
      <dgm:spPr/>
      <dgm:t>
        <a:bodyPr/>
        <a:lstStyle/>
        <a:p>
          <a:r>
            <a:rPr lang="de-DE" b="1"/>
            <a:t>Primärsystem</a:t>
          </a:r>
          <a:endParaRPr lang="de-DE"/>
        </a:p>
      </dgm:t>
    </dgm:pt>
    <dgm:pt modelId="{D2F4AB74-5E98-45B9-A525-A68248E51AD9}" type="parTrans" cxnId="{F615F09B-8086-4A3C-A718-CE17074EE89F}">
      <dgm:prSet/>
      <dgm:spPr/>
      <dgm:t>
        <a:bodyPr/>
        <a:lstStyle/>
        <a:p>
          <a:endParaRPr lang="de-DE"/>
        </a:p>
      </dgm:t>
    </dgm:pt>
    <dgm:pt modelId="{B89EFF24-FE09-4042-9D2A-1CBA5720FE34}" type="sibTrans" cxnId="{F615F09B-8086-4A3C-A718-CE17074EE89F}">
      <dgm:prSet/>
      <dgm:spPr/>
      <dgm:t>
        <a:bodyPr/>
        <a:lstStyle/>
        <a:p>
          <a:endParaRPr lang="de-DE"/>
        </a:p>
      </dgm:t>
    </dgm:pt>
    <dgm:pt modelId="{6265BCC7-A22F-4DC6-B053-C8CB1D61EDD6}">
      <dgm:prSet/>
      <dgm:spPr/>
      <dgm:t>
        <a:bodyPr/>
        <a:lstStyle/>
        <a:p>
          <a:pPr>
            <a:buNone/>
          </a:pPr>
          <a:r>
            <a:rPr lang="de-DE" dirty="0"/>
            <a:t>Ein Primärsystem, das vom Hersteller angepasst wurde, ermöglicht die Nutzung von TI-Fachanwendungen wie z. B. der elektronischen Patientenakte</a:t>
          </a:r>
        </a:p>
      </dgm:t>
    </dgm:pt>
    <dgm:pt modelId="{85FDF1EF-A9DA-4381-9CA5-B61D366B310A}" type="parTrans" cxnId="{563C9593-90A0-42ED-B331-EC779DA35D5F}">
      <dgm:prSet/>
      <dgm:spPr/>
      <dgm:t>
        <a:bodyPr/>
        <a:lstStyle/>
        <a:p>
          <a:endParaRPr lang="de-DE"/>
        </a:p>
      </dgm:t>
    </dgm:pt>
    <dgm:pt modelId="{80C6E457-1BB8-40A4-A751-773D595275E5}" type="sibTrans" cxnId="{563C9593-90A0-42ED-B331-EC779DA35D5F}">
      <dgm:prSet/>
      <dgm:spPr/>
      <dgm:t>
        <a:bodyPr/>
        <a:lstStyle/>
        <a:p>
          <a:endParaRPr lang="de-DE"/>
        </a:p>
      </dgm:t>
    </dgm:pt>
    <dgm:pt modelId="{A70355CA-9D66-4401-8E1A-05B6168AA091}" type="pres">
      <dgm:prSet presAssocID="{202DD683-B103-4CA4-BDD8-6E71473D982C}" presName="Name0" presStyleCnt="0">
        <dgm:presLayoutVars>
          <dgm:dir/>
          <dgm:animLvl val="lvl"/>
          <dgm:resizeHandles val="exact"/>
        </dgm:presLayoutVars>
      </dgm:prSet>
      <dgm:spPr/>
    </dgm:pt>
    <dgm:pt modelId="{142EC4C5-B4FD-4EDC-8964-05D81F0BE243}" type="pres">
      <dgm:prSet presAssocID="{6A71FDC3-E189-4EF3-AAE6-5B2E24AE60E4}" presName="linNode" presStyleCnt="0"/>
      <dgm:spPr/>
    </dgm:pt>
    <dgm:pt modelId="{987503DF-A4A1-4B26-AC36-1535EA74497E}" type="pres">
      <dgm:prSet presAssocID="{6A71FDC3-E189-4EF3-AAE6-5B2E24AE60E4}" presName="parentText" presStyleLbl="node1" presStyleIdx="0" presStyleCnt="5">
        <dgm:presLayoutVars>
          <dgm:chMax val="1"/>
          <dgm:bulletEnabled val="1"/>
        </dgm:presLayoutVars>
      </dgm:prSet>
      <dgm:spPr/>
    </dgm:pt>
    <dgm:pt modelId="{72640CFB-362B-4A42-B906-E5C04A06F624}" type="pres">
      <dgm:prSet presAssocID="{6A71FDC3-E189-4EF3-AAE6-5B2E24AE60E4}" presName="descendantText" presStyleLbl="alignAccFollowNode1" presStyleIdx="0" presStyleCnt="5">
        <dgm:presLayoutVars>
          <dgm:bulletEnabled val="1"/>
        </dgm:presLayoutVars>
      </dgm:prSet>
      <dgm:spPr/>
    </dgm:pt>
    <dgm:pt modelId="{349DFBDD-E0D6-41EB-B735-F3AC32E6805A}" type="pres">
      <dgm:prSet presAssocID="{152C0CCD-F82E-4398-A447-22A8C333CD02}" presName="sp" presStyleCnt="0"/>
      <dgm:spPr/>
    </dgm:pt>
    <dgm:pt modelId="{1CCCA15A-2F8F-4796-94D6-2BB53D819966}" type="pres">
      <dgm:prSet presAssocID="{B30B1D04-85B5-42D7-A3E1-9801028B7D98}" presName="linNode" presStyleCnt="0"/>
      <dgm:spPr/>
    </dgm:pt>
    <dgm:pt modelId="{AC1F29F0-B2E1-46DD-9CE9-EBDF06011745}" type="pres">
      <dgm:prSet presAssocID="{B30B1D04-85B5-42D7-A3E1-9801028B7D98}" presName="parentText" presStyleLbl="node1" presStyleIdx="1" presStyleCnt="5">
        <dgm:presLayoutVars>
          <dgm:chMax val="1"/>
          <dgm:bulletEnabled val="1"/>
        </dgm:presLayoutVars>
      </dgm:prSet>
      <dgm:spPr/>
    </dgm:pt>
    <dgm:pt modelId="{B9A9C1AF-D476-4E22-AF58-10E8ED3CA0ED}" type="pres">
      <dgm:prSet presAssocID="{B30B1D04-85B5-42D7-A3E1-9801028B7D98}" presName="descendantText" presStyleLbl="alignAccFollowNode1" presStyleIdx="1" presStyleCnt="5">
        <dgm:presLayoutVars>
          <dgm:bulletEnabled val="1"/>
        </dgm:presLayoutVars>
      </dgm:prSet>
      <dgm:spPr/>
    </dgm:pt>
    <dgm:pt modelId="{8BD59EA5-9E18-4312-AF51-0F36F0C91AD7}" type="pres">
      <dgm:prSet presAssocID="{D5996B2C-6B11-4DC3-A85C-AE12C4E7303E}" presName="sp" presStyleCnt="0"/>
      <dgm:spPr/>
    </dgm:pt>
    <dgm:pt modelId="{DFAD7C31-F466-4F08-9DB0-33A423A0CD2A}" type="pres">
      <dgm:prSet presAssocID="{7C2DEF75-26E4-44F0-B488-D3D7D3839B57}" presName="linNode" presStyleCnt="0"/>
      <dgm:spPr/>
    </dgm:pt>
    <dgm:pt modelId="{DED3203E-4569-491D-B67A-A0757E7960A8}" type="pres">
      <dgm:prSet presAssocID="{7C2DEF75-26E4-44F0-B488-D3D7D3839B57}" presName="parentText" presStyleLbl="node1" presStyleIdx="2" presStyleCnt="5">
        <dgm:presLayoutVars>
          <dgm:chMax val="1"/>
          <dgm:bulletEnabled val="1"/>
        </dgm:presLayoutVars>
      </dgm:prSet>
      <dgm:spPr/>
    </dgm:pt>
    <dgm:pt modelId="{46C51B65-90D9-4DC6-AE47-EFBDFE3F6B26}" type="pres">
      <dgm:prSet presAssocID="{7C2DEF75-26E4-44F0-B488-D3D7D3839B57}" presName="descendantText" presStyleLbl="alignAccFollowNode1" presStyleIdx="2" presStyleCnt="5">
        <dgm:presLayoutVars>
          <dgm:bulletEnabled val="1"/>
        </dgm:presLayoutVars>
      </dgm:prSet>
      <dgm:spPr/>
    </dgm:pt>
    <dgm:pt modelId="{21427EAE-357D-41CF-BE7D-048C03DBAC09}" type="pres">
      <dgm:prSet presAssocID="{C5B1DC68-C3D9-46B4-B1D9-D6A5C4D7DBB1}" presName="sp" presStyleCnt="0"/>
      <dgm:spPr/>
    </dgm:pt>
    <dgm:pt modelId="{297EAEE9-EF4C-402B-B293-EFD688BC5A14}" type="pres">
      <dgm:prSet presAssocID="{0F4E108C-4883-4166-8D1B-A7F7895D2736}" presName="linNode" presStyleCnt="0"/>
      <dgm:spPr/>
    </dgm:pt>
    <dgm:pt modelId="{03F4FDA7-D561-4A2C-85CB-45D46DA624DE}" type="pres">
      <dgm:prSet presAssocID="{0F4E108C-4883-4166-8D1B-A7F7895D2736}" presName="parentText" presStyleLbl="node1" presStyleIdx="3" presStyleCnt="5">
        <dgm:presLayoutVars>
          <dgm:chMax val="1"/>
          <dgm:bulletEnabled val="1"/>
        </dgm:presLayoutVars>
      </dgm:prSet>
      <dgm:spPr/>
    </dgm:pt>
    <dgm:pt modelId="{717BB735-A329-4792-9B3E-5A38FCC88D67}" type="pres">
      <dgm:prSet presAssocID="{0F4E108C-4883-4166-8D1B-A7F7895D2736}" presName="descendantText" presStyleLbl="alignAccFollowNode1" presStyleIdx="3" presStyleCnt="5">
        <dgm:presLayoutVars>
          <dgm:bulletEnabled val="1"/>
        </dgm:presLayoutVars>
      </dgm:prSet>
      <dgm:spPr/>
    </dgm:pt>
    <dgm:pt modelId="{7FC04308-FF75-4735-B758-0913C7DA7AEF}" type="pres">
      <dgm:prSet presAssocID="{6A628DD2-C23E-4739-A0D3-5C60B93DEE56}" presName="sp" presStyleCnt="0"/>
      <dgm:spPr/>
    </dgm:pt>
    <dgm:pt modelId="{FFF14904-F199-4EB4-8D4D-1CD15B7B91A0}" type="pres">
      <dgm:prSet presAssocID="{02E82662-FFAE-4399-9B72-AE19D7DED19F}" presName="linNode" presStyleCnt="0"/>
      <dgm:spPr/>
    </dgm:pt>
    <dgm:pt modelId="{FFC51780-5CA0-4F30-9377-495746583D8F}" type="pres">
      <dgm:prSet presAssocID="{02E82662-FFAE-4399-9B72-AE19D7DED19F}" presName="parentText" presStyleLbl="node1" presStyleIdx="4" presStyleCnt="5">
        <dgm:presLayoutVars>
          <dgm:chMax val="1"/>
          <dgm:bulletEnabled val="1"/>
        </dgm:presLayoutVars>
      </dgm:prSet>
      <dgm:spPr/>
    </dgm:pt>
    <dgm:pt modelId="{F2D8FF91-6316-4A1F-9AF7-503C3EA25E3F}" type="pres">
      <dgm:prSet presAssocID="{02E82662-FFAE-4399-9B72-AE19D7DED19F}" presName="descendantText" presStyleLbl="alignAccFollowNode1" presStyleIdx="4" presStyleCnt="5">
        <dgm:presLayoutVars>
          <dgm:bulletEnabled val="1"/>
        </dgm:presLayoutVars>
      </dgm:prSet>
      <dgm:spPr/>
    </dgm:pt>
  </dgm:ptLst>
  <dgm:cxnLst>
    <dgm:cxn modelId="{5C4CF904-8F13-452C-B5D6-41148C9B0D8C}" srcId="{202DD683-B103-4CA4-BDD8-6E71473D982C}" destId="{6A71FDC3-E189-4EF3-AAE6-5B2E24AE60E4}" srcOrd="0" destOrd="0" parTransId="{5AED2AB2-7731-4D01-A12B-69A4D67047BA}" sibTransId="{152C0CCD-F82E-4398-A447-22A8C333CD02}"/>
    <dgm:cxn modelId="{DAE44806-9B2A-489F-9032-8CF490C33B46}" type="presOf" srcId="{02E82662-FFAE-4399-9B72-AE19D7DED19F}" destId="{FFC51780-5CA0-4F30-9377-495746583D8F}" srcOrd="0" destOrd="0" presId="urn:microsoft.com/office/officeart/2005/8/layout/vList5"/>
    <dgm:cxn modelId="{417ECC07-8DB5-4C56-A964-8BC91C5F8249}" srcId="{202DD683-B103-4CA4-BDD8-6E71473D982C}" destId="{0F4E108C-4883-4166-8D1B-A7F7895D2736}" srcOrd="3" destOrd="0" parTransId="{26D21511-FE5A-4819-89DE-40D77B1318CB}" sibTransId="{6A628DD2-C23E-4739-A0D3-5C60B93DEE56}"/>
    <dgm:cxn modelId="{6DD1FC18-56EC-430E-80CA-9D99B30AB3EA}" type="presOf" srcId="{FF122DA6-1E83-4A46-942A-5B8B41C7CCD5}" destId="{717BB735-A329-4792-9B3E-5A38FCC88D67}" srcOrd="0" destOrd="0" presId="urn:microsoft.com/office/officeart/2005/8/layout/vList5"/>
    <dgm:cxn modelId="{4B3AB120-C921-4DF1-8F89-1A5E0696271F}" type="presOf" srcId="{7C2DEF75-26E4-44F0-B488-D3D7D3839B57}" destId="{DED3203E-4569-491D-B67A-A0757E7960A8}" srcOrd="0" destOrd="0" presId="urn:microsoft.com/office/officeart/2005/8/layout/vList5"/>
    <dgm:cxn modelId="{E40CDC30-286A-4929-925D-7C7F6FB69D51}" type="presOf" srcId="{6265BCC7-A22F-4DC6-B053-C8CB1D61EDD6}" destId="{F2D8FF91-6316-4A1F-9AF7-503C3EA25E3F}" srcOrd="0" destOrd="0" presId="urn:microsoft.com/office/officeart/2005/8/layout/vList5"/>
    <dgm:cxn modelId="{A4CAF05C-9BB0-4B31-A4E8-3385B748E990}" srcId="{0F4E108C-4883-4166-8D1B-A7F7895D2736}" destId="{FF122DA6-1E83-4A46-942A-5B8B41C7CCD5}" srcOrd="0" destOrd="0" parTransId="{CC0C1EF5-B328-42E1-AB21-A1FB126CFE56}" sibTransId="{8D3D086D-D7CD-4DFA-AC9A-DB6E2CC72FF2}"/>
    <dgm:cxn modelId="{A1491F69-7737-4C62-AB5A-E391ED59655B}" type="presOf" srcId="{85EBAB1C-2039-44E0-B925-1050BB2D96D3}" destId="{46C51B65-90D9-4DC6-AE47-EFBDFE3F6B26}" srcOrd="0" destOrd="0" presId="urn:microsoft.com/office/officeart/2005/8/layout/vList5"/>
    <dgm:cxn modelId="{B8EDC44B-6CD3-4DFD-96E6-230D1A54EC61}" type="presOf" srcId="{9769C230-1944-44C0-BD20-1EE78705FEF3}" destId="{B9A9C1AF-D476-4E22-AF58-10E8ED3CA0ED}" srcOrd="0" destOrd="0" presId="urn:microsoft.com/office/officeart/2005/8/layout/vList5"/>
    <dgm:cxn modelId="{CBCE244F-155C-43F0-82B8-63C2B234E0B6}" type="presOf" srcId="{1BFCD618-3B1E-477D-B198-5B83927AB9F8}" destId="{72640CFB-362B-4A42-B906-E5C04A06F624}" srcOrd="0" destOrd="0" presId="urn:microsoft.com/office/officeart/2005/8/layout/vList5"/>
    <dgm:cxn modelId="{7DFF3153-E735-4C0F-817C-B3524F217D17}" srcId="{B30B1D04-85B5-42D7-A3E1-9801028B7D98}" destId="{9769C230-1944-44C0-BD20-1EE78705FEF3}" srcOrd="0" destOrd="0" parTransId="{FF97525C-7AC8-4AC5-86A0-766B1708F91E}" sibTransId="{C68922FB-4C6A-4E29-8025-8961F637369F}"/>
    <dgm:cxn modelId="{0F13B554-5799-42A8-BF75-27E7333BE848}" type="presOf" srcId="{0F4E108C-4883-4166-8D1B-A7F7895D2736}" destId="{03F4FDA7-D561-4A2C-85CB-45D46DA624DE}" srcOrd="0" destOrd="0" presId="urn:microsoft.com/office/officeart/2005/8/layout/vList5"/>
    <dgm:cxn modelId="{B12F2D79-B835-4F90-8B83-106057D82016}" srcId="{7C2DEF75-26E4-44F0-B488-D3D7D3839B57}" destId="{85EBAB1C-2039-44E0-B925-1050BB2D96D3}" srcOrd="0" destOrd="0" parTransId="{7FA1B3F5-1FCA-45FA-B50F-BD61D8976B04}" sibTransId="{488CAEB6-C310-467B-8027-66AC5E64CF56}"/>
    <dgm:cxn modelId="{22141B87-7E86-4E26-B284-20E578B5BE40}" type="presOf" srcId="{202DD683-B103-4CA4-BDD8-6E71473D982C}" destId="{A70355CA-9D66-4401-8E1A-05B6168AA091}" srcOrd="0" destOrd="0" presId="urn:microsoft.com/office/officeart/2005/8/layout/vList5"/>
    <dgm:cxn modelId="{563C9593-90A0-42ED-B331-EC779DA35D5F}" srcId="{02E82662-FFAE-4399-9B72-AE19D7DED19F}" destId="{6265BCC7-A22F-4DC6-B053-C8CB1D61EDD6}" srcOrd="0" destOrd="0" parTransId="{85FDF1EF-A9DA-4381-9CA5-B61D366B310A}" sibTransId="{80C6E457-1BB8-40A4-A751-773D595275E5}"/>
    <dgm:cxn modelId="{38FBD698-1604-4079-A102-DEA095947F65}" type="presOf" srcId="{6A71FDC3-E189-4EF3-AAE6-5B2E24AE60E4}" destId="{987503DF-A4A1-4B26-AC36-1535EA74497E}" srcOrd="0" destOrd="0" presId="urn:microsoft.com/office/officeart/2005/8/layout/vList5"/>
    <dgm:cxn modelId="{F615F09B-8086-4A3C-A718-CE17074EE89F}" srcId="{202DD683-B103-4CA4-BDD8-6E71473D982C}" destId="{02E82662-FFAE-4399-9B72-AE19D7DED19F}" srcOrd="4" destOrd="0" parTransId="{D2F4AB74-5E98-45B9-A525-A68248E51AD9}" sibTransId="{B89EFF24-FE09-4042-9D2A-1CBA5720FE34}"/>
    <dgm:cxn modelId="{3EC0A4A1-BC0A-4EFC-9ADF-4DB8365BED17}" srcId="{6A71FDC3-E189-4EF3-AAE6-5B2E24AE60E4}" destId="{1BFCD618-3B1E-477D-B198-5B83927AB9F8}" srcOrd="0" destOrd="0" parTransId="{378287B2-C492-42C3-A0F0-BF77B486D2B9}" sibTransId="{B038BE6B-6A2C-4541-9C33-BD88A15A5B33}"/>
    <dgm:cxn modelId="{3291C6AB-097C-415D-A0A4-E2A41B3AACAC}" srcId="{202DD683-B103-4CA4-BDD8-6E71473D982C}" destId="{7C2DEF75-26E4-44F0-B488-D3D7D3839B57}" srcOrd="2" destOrd="0" parTransId="{91735B35-FD11-46E7-BF8A-5BB9C75A5417}" sibTransId="{C5B1DC68-C3D9-46B4-B1D9-D6A5C4D7DBB1}"/>
    <dgm:cxn modelId="{958245EA-AEBA-4C35-A737-F5074FDA6D1E}" srcId="{202DD683-B103-4CA4-BDD8-6E71473D982C}" destId="{B30B1D04-85B5-42D7-A3E1-9801028B7D98}" srcOrd="1" destOrd="0" parTransId="{B28BFF44-F871-4954-A63E-6ABFCB84A621}" sibTransId="{D5996B2C-6B11-4DC3-A85C-AE12C4E7303E}"/>
    <dgm:cxn modelId="{69CE9DFC-4760-40AB-8B87-1516D64E83F5}" type="presOf" srcId="{B30B1D04-85B5-42D7-A3E1-9801028B7D98}" destId="{AC1F29F0-B2E1-46DD-9CE9-EBDF06011745}" srcOrd="0" destOrd="0" presId="urn:microsoft.com/office/officeart/2005/8/layout/vList5"/>
    <dgm:cxn modelId="{30F580FC-8F40-4FF5-BE21-D733AD6335B8}" type="presParOf" srcId="{A70355CA-9D66-4401-8E1A-05B6168AA091}" destId="{142EC4C5-B4FD-4EDC-8964-05D81F0BE243}" srcOrd="0" destOrd="0" presId="urn:microsoft.com/office/officeart/2005/8/layout/vList5"/>
    <dgm:cxn modelId="{7072472C-DF8D-47FE-8A44-19EBF13684D4}" type="presParOf" srcId="{142EC4C5-B4FD-4EDC-8964-05D81F0BE243}" destId="{987503DF-A4A1-4B26-AC36-1535EA74497E}" srcOrd="0" destOrd="0" presId="urn:microsoft.com/office/officeart/2005/8/layout/vList5"/>
    <dgm:cxn modelId="{F77BEB31-5B36-4B9A-9B1B-CEA94CB1076F}" type="presParOf" srcId="{142EC4C5-B4FD-4EDC-8964-05D81F0BE243}" destId="{72640CFB-362B-4A42-B906-E5C04A06F624}" srcOrd="1" destOrd="0" presId="urn:microsoft.com/office/officeart/2005/8/layout/vList5"/>
    <dgm:cxn modelId="{C04D5F8E-7430-430B-8E0F-3A0BC5D41040}" type="presParOf" srcId="{A70355CA-9D66-4401-8E1A-05B6168AA091}" destId="{349DFBDD-E0D6-41EB-B735-F3AC32E6805A}" srcOrd="1" destOrd="0" presId="urn:microsoft.com/office/officeart/2005/8/layout/vList5"/>
    <dgm:cxn modelId="{6D73280F-3E0F-4083-876C-056B6DCC9E4E}" type="presParOf" srcId="{A70355CA-9D66-4401-8E1A-05B6168AA091}" destId="{1CCCA15A-2F8F-4796-94D6-2BB53D819966}" srcOrd="2" destOrd="0" presId="urn:microsoft.com/office/officeart/2005/8/layout/vList5"/>
    <dgm:cxn modelId="{66105D08-AF34-44DA-AEC5-1B47A7F99428}" type="presParOf" srcId="{1CCCA15A-2F8F-4796-94D6-2BB53D819966}" destId="{AC1F29F0-B2E1-46DD-9CE9-EBDF06011745}" srcOrd="0" destOrd="0" presId="urn:microsoft.com/office/officeart/2005/8/layout/vList5"/>
    <dgm:cxn modelId="{90DBFA93-A475-4EC3-A7DD-944DE75E7C27}" type="presParOf" srcId="{1CCCA15A-2F8F-4796-94D6-2BB53D819966}" destId="{B9A9C1AF-D476-4E22-AF58-10E8ED3CA0ED}" srcOrd="1" destOrd="0" presId="urn:microsoft.com/office/officeart/2005/8/layout/vList5"/>
    <dgm:cxn modelId="{4B360ACC-F835-46BC-B7E0-BF77FF4FDEE1}" type="presParOf" srcId="{A70355CA-9D66-4401-8E1A-05B6168AA091}" destId="{8BD59EA5-9E18-4312-AF51-0F36F0C91AD7}" srcOrd="3" destOrd="0" presId="urn:microsoft.com/office/officeart/2005/8/layout/vList5"/>
    <dgm:cxn modelId="{FDF6D400-6D26-4F1C-9DEC-9153A3971085}" type="presParOf" srcId="{A70355CA-9D66-4401-8E1A-05B6168AA091}" destId="{DFAD7C31-F466-4F08-9DB0-33A423A0CD2A}" srcOrd="4" destOrd="0" presId="urn:microsoft.com/office/officeart/2005/8/layout/vList5"/>
    <dgm:cxn modelId="{43FB85AD-4B12-43AB-8D65-40A81FB79D8D}" type="presParOf" srcId="{DFAD7C31-F466-4F08-9DB0-33A423A0CD2A}" destId="{DED3203E-4569-491D-B67A-A0757E7960A8}" srcOrd="0" destOrd="0" presId="urn:microsoft.com/office/officeart/2005/8/layout/vList5"/>
    <dgm:cxn modelId="{CD37D680-019B-49E1-ACCD-D185ABCF22BD}" type="presParOf" srcId="{DFAD7C31-F466-4F08-9DB0-33A423A0CD2A}" destId="{46C51B65-90D9-4DC6-AE47-EFBDFE3F6B26}" srcOrd="1" destOrd="0" presId="urn:microsoft.com/office/officeart/2005/8/layout/vList5"/>
    <dgm:cxn modelId="{FB628E6C-AE1F-47BA-8EBC-1D63A42623CD}" type="presParOf" srcId="{A70355CA-9D66-4401-8E1A-05B6168AA091}" destId="{21427EAE-357D-41CF-BE7D-048C03DBAC09}" srcOrd="5" destOrd="0" presId="urn:microsoft.com/office/officeart/2005/8/layout/vList5"/>
    <dgm:cxn modelId="{ED0F070C-9553-494E-8CD3-01731E891B2A}" type="presParOf" srcId="{A70355CA-9D66-4401-8E1A-05B6168AA091}" destId="{297EAEE9-EF4C-402B-B293-EFD688BC5A14}" srcOrd="6" destOrd="0" presId="urn:microsoft.com/office/officeart/2005/8/layout/vList5"/>
    <dgm:cxn modelId="{8DC84DBB-CBF0-4F60-AA6F-29CF25F09AB9}" type="presParOf" srcId="{297EAEE9-EF4C-402B-B293-EFD688BC5A14}" destId="{03F4FDA7-D561-4A2C-85CB-45D46DA624DE}" srcOrd="0" destOrd="0" presId="urn:microsoft.com/office/officeart/2005/8/layout/vList5"/>
    <dgm:cxn modelId="{2BD236A3-12DC-4A08-AA15-1645512EEBB0}" type="presParOf" srcId="{297EAEE9-EF4C-402B-B293-EFD688BC5A14}" destId="{717BB735-A329-4792-9B3E-5A38FCC88D67}" srcOrd="1" destOrd="0" presId="urn:microsoft.com/office/officeart/2005/8/layout/vList5"/>
    <dgm:cxn modelId="{60387F5B-3946-40CE-A324-23BE77FC3550}" type="presParOf" srcId="{A70355CA-9D66-4401-8E1A-05B6168AA091}" destId="{7FC04308-FF75-4735-B758-0913C7DA7AEF}" srcOrd="7" destOrd="0" presId="urn:microsoft.com/office/officeart/2005/8/layout/vList5"/>
    <dgm:cxn modelId="{0C94407F-F857-490C-A045-3F9889AA90D9}" type="presParOf" srcId="{A70355CA-9D66-4401-8E1A-05B6168AA091}" destId="{FFF14904-F199-4EB4-8D4D-1CD15B7B91A0}" srcOrd="8" destOrd="0" presId="urn:microsoft.com/office/officeart/2005/8/layout/vList5"/>
    <dgm:cxn modelId="{9FFEC30B-FC9C-4390-94E2-B915F1F79BC2}" type="presParOf" srcId="{FFF14904-F199-4EB4-8D4D-1CD15B7B91A0}" destId="{FFC51780-5CA0-4F30-9377-495746583D8F}" srcOrd="0" destOrd="0" presId="urn:microsoft.com/office/officeart/2005/8/layout/vList5"/>
    <dgm:cxn modelId="{7F831B4F-74D9-4781-9548-4F0DA1394164}" type="presParOf" srcId="{FFF14904-F199-4EB4-8D4D-1CD15B7B91A0}" destId="{F2D8FF91-6316-4A1F-9AF7-503C3EA25E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5DB54-18A6-42E7-A027-A0AF5C92DC02}">
      <dsp:nvSpPr>
        <dsp:cNvPr id="0" name=""/>
        <dsp:cNvSpPr/>
      </dsp:nvSpPr>
      <dsp:spPr>
        <a:xfrm>
          <a:off x="4715" y="447431"/>
          <a:ext cx="2745149" cy="10980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e-DE" sz="1500" kern="1200"/>
            <a:t>Entwicklungsphase</a:t>
          </a:r>
          <a:br>
            <a:rPr lang="de-DE" sz="1500" kern="1200"/>
          </a:br>
          <a:r>
            <a:rPr lang="de-DE" sz="1500" kern="1200"/>
            <a:t>bis 31.12.2024</a:t>
          </a:r>
        </a:p>
      </dsp:txBody>
      <dsp:txXfrm>
        <a:off x="553745" y="447431"/>
        <a:ext cx="1647090" cy="1098059"/>
      </dsp:txXfrm>
    </dsp:sp>
    <dsp:sp modelId="{30FBDDA3-F94A-47C6-A5B6-A7085C3344DB}">
      <dsp:nvSpPr>
        <dsp:cNvPr id="0" name=""/>
        <dsp:cNvSpPr/>
      </dsp:nvSpPr>
      <dsp:spPr>
        <a:xfrm>
          <a:off x="2475350" y="447431"/>
          <a:ext cx="2745149" cy="10980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e-DE" sz="1500" kern="1200"/>
            <a:t>Erprobungsphase</a:t>
          </a:r>
        </a:p>
        <a:p>
          <a:pPr marL="0" lvl="0" indent="0" algn="ctr" defTabSz="666750">
            <a:lnSpc>
              <a:spcPct val="90000"/>
            </a:lnSpc>
            <a:spcBef>
              <a:spcPct val="0"/>
            </a:spcBef>
            <a:spcAft>
              <a:spcPct val="35000"/>
            </a:spcAft>
            <a:buNone/>
          </a:pPr>
          <a:r>
            <a:rPr lang="de-DE" sz="1500" kern="1200"/>
            <a:t>Ab 01.01.2025</a:t>
          </a:r>
        </a:p>
      </dsp:txBody>
      <dsp:txXfrm>
        <a:off x="3024380" y="447431"/>
        <a:ext cx="1647090" cy="1098059"/>
      </dsp:txXfrm>
    </dsp:sp>
    <dsp:sp modelId="{1B79E1A7-98F8-42CF-8493-D2294AD0291E}">
      <dsp:nvSpPr>
        <dsp:cNvPr id="0" name=""/>
        <dsp:cNvSpPr/>
      </dsp:nvSpPr>
      <dsp:spPr>
        <a:xfrm>
          <a:off x="4945985" y="447431"/>
          <a:ext cx="2745149" cy="10980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e-DE" sz="1500" kern="1200"/>
            <a:t>Produktivbetrieb</a:t>
          </a:r>
          <a:br>
            <a:rPr lang="de-DE" sz="1500" kern="1200"/>
          </a:br>
          <a:r>
            <a:rPr lang="de-DE" sz="1500" kern="1200"/>
            <a:t>(Übergang)</a:t>
          </a:r>
        </a:p>
        <a:p>
          <a:pPr marL="0" lvl="0" indent="0" algn="ctr" defTabSz="666750">
            <a:lnSpc>
              <a:spcPct val="90000"/>
            </a:lnSpc>
            <a:spcBef>
              <a:spcPct val="0"/>
            </a:spcBef>
            <a:spcAft>
              <a:spcPct val="35000"/>
            </a:spcAft>
            <a:buNone/>
          </a:pPr>
          <a:r>
            <a:rPr lang="de-DE" sz="1500" kern="1200"/>
            <a:t>Ab 01.04.2025</a:t>
          </a:r>
        </a:p>
      </dsp:txBody>
      <dsp:txXfrm>
        <a:off x="5495015" y="447431"/>
        <a:ext cx="1647090" cy="1098059"/>
      </dsp:txXfrm>
    </dsp:sp>
    <dsp:sp modelId="{30570923-FD1D-48CB-968B-C3BA3F657D54}">
      <dsp:nvSpPr>
        <dsp:cNvPr id="0" name=""/>
        <dsp:cNvSpPr/>
      </dsp:nvSpPr>
      <dsp:spPr>
        <a:xfrm>
          <a:off x="7416620" y="447431"/>
          <a:ext cx="2745149" cy="10980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e-DE" sz="1500" kern="1200"/>
            <a:t>Produktivbetrieb</a:t>
          </a:r>
        </a:p>
        <a:p>
          <a:pPr marL="0" lvl="0" indent="0" algn="ctr" defTabSz="666750">
            <a:lnSpc>
              <a:spcPct val="90000"/>
            </a:lnSpc>
            <a:spcBef>
              <a:spcPct val="0"/>
            </a:spcBef>
            <a:spcAft>
              <a:spcPct val="35000"/>
            </a:spcAft>
            <a:buNone/>
          </a:pPr>
          <a:r>
            <a:rPr lang="de-DE" sz="1500" kern="1200"/>
            <a:t>(ausschließlich KIM)</a:t>
          </a:r>
        </a:p>
        <a:p>
          <a:pPr marL="0" lvl="0" indent="0" algn="ctr" defTabSz="666750">
            <a:lnSpc>
              <a:spcPct val="90000"/>
            </a:lnSpc>
            <a:spcBef>
              <a:spcPct val="0"/>
            </a:spcBef>
            <a:spcAft>
              <a:spcPct val="35000"/>
            </a:spcAft>
            <a:buNone/>
          </a:pPr>
          <a:r>
            <a:rPr lang="de-DE" sz="1500" kern="1200"/>
            <a:t>Ab 01.12.2026</a:t>
          </a:r>
        </a:p>
      </dsp:txBody>
      <dsp:txXfrm>
        <a:off x="7965650" y="447431"/>
        <a:ext cx="1647090" cy="10980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9B047-824A-484D-AF05-CD0E36925728}">
      <dsp:nvSpPr>
        <dsp:cNvPr id="0" name=""/>
        <dsp:cNvSpPr/>
      </dsp:nvSpPr>
      <dsp:spPr>
        <a:xfrm rot="5400000">
          <a:off x="6595032" y="-2870756"/>
          <a:ext cx="592993" cy="648614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 Physischer Konnektor, der in der Einrichtung betrieben wird</a:t>
          </a:r>
        </a:p>
      </dsp:txBody>
      <dsp:txXfrm rot="-5400000">
        <a:off x="3648456" y="104768"/>
        <a:ext cx="6457197" cy="535097"/>
      </dsp:txXfrm>
    </dsp:sp>
    <dsp:sp modelId="{EB75B6CB-4D04-4FC4-B562-833E25D9DCE1}">
      <dsp:nvSpPr>
        <dsp:cNvPr id="0" name=""/>
        <dsp:cNvSpPr/>
      </dsp:nvSpPr>
      <dsp:spPr>
        <a:xfrm>
          <a:off x="0" y="1695"/>
          <a:ext cx="3648456" cy="7412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err="1"/>
            <a:t>Einboxkonnektor</a:t>
          </a:r>
          <a:endParaRPr lang="de-DE" sz="2000" kern="1200"/>
        </a:p>
      </dsp:txBody>
      <dsp:txXfrm>
        <a:off x="36184" y="37879"/>
        <a:ext cx="3576088" cy="668873"/>
      </dsp:txXfrm>
    </dsp:sp>
    <dsp:sp modelId="{08DF8AA8-2D3C-4888-83E8-3FFFD348C1E8}">
      <dsp:nvSpPr>
        <dsp:cNvPr id="0" name=""/>
        <dsp:cNvSpPr/>
      </dsp:nvSpPr>
      <dsp:spPr>
        <a:xfrm rot="5400000">
          <a:off x="6595032" y="-2092452"/>
          <a:ext cx="592993" cy="648614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Ein Konnektor, entwickelt für den Betrieb in lokalen Rechenzentren, mit Blick auf die speziellen Anforderungen von größeren Versorgungseinrichtungen wie z. B. Krankenhäusern</a:t>
          </a:r>
        </a:p>
      </dsp:txBody>
      <dsp:txXfrm rot="-5400000">
        <a:off x="3648456" y="883072"/>
        <a:ext cx="6457197" cy="535097"/>
      </dsp:txXfrm>
    </dsp:sp>
    <dsp:sp modelId="{7D99AFB0-C964-4A9C-99D5-ACD22EC94091}">
      <dsp:nvSpPr>
        <dsp:cNvPr id="0" name=""/>
        <dsp:cNvSpPr/>
      </dsp:nvSpPr>
      <dsp:spPr>
        <a:xfrm>
          <a:off x="0" y="779999"/>
          <a:ext cx="3648456" cy="7412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err="1"/>
            <a:t>Rechenzentrumskonnektor</a:t>
          </a:r>
          <a:endParaRPr lang="de-DE" sz="2000" kern="1200" dirty="0"/>
        </a:p>
      </dsp:txBody>
      <dsp:txXfrm>
        <a:off x="36184" y="816183"/>
        <a:ext cx="3576088" cy="668873"/>
      </dsp:txXfrm>
    </dsp:sp>
    <dsp:sp modelId="{243221AC-5C3D-48B5-94C3-6E4E71DF521B}">
      <dsp:nvSpPr>
        <dsp:cNvPr id="0" name=""/>
        <dsp:cNvSpPr/>
      </dsp:nvSpPr>
      <dsp:spPr>
        <a:xfrm rot="5400000">
          <a:off x="6595032" y="-1314148"/>
          <a:ext cx="592993" cy="648614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Ein sehr leistungsfähiger Konnektor, der rund 4.000 </a:t>
          </a:r>
          <a:r>
            <a:rPr lang="de-DE" sz="1200" kern="1200" dirty="0" err="1"/>
            <a:t>Einboxkonnektoren</a:t>
          </a:r>
          <a:r>
            <a:rPr lang="de-DE" sz="1200" kern="1200" dirty="0"/>
            <a:t> ersetzen kann </a:t>
          </a:r>
        </a:p>
      </dsp:txBody>
      <dsp:txXfrm rot="-5400000">
        <a:off x="3648456" y="1661376"/>
        <a:ext cx="6457197" cy="535097"/>
      </dsp:txXfrm>
    </dsp:sp>
    <dsp:sp modelId="{D9208CE6-5167-4B28-B150-65611C02BC85}">
      <dsp:nvSpPr>
        <dsp:cNvPr id="0" name=""/>
        <dsp:cNvSpPr/>
      </dsp:nvSpPr>
      <dsp:spPr>
        <a:xfrm>
          <a:off x="0" y="1558303"/>
          <a:ext cx="3648456" cy="7412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err="1"/>
            <a:t>Highspeedkonnektor</a:t>
          </a:r>
          <a:endParaRPr lang="de-DE" sz="2000" kern="1200" dirty="0"/>
        </a:p>
      </dsp:txBody>
      <dsp:txXfrm>
        <a:off x="36184" y="1594487"/>
        <a:ext cx="3576088" cy="668873"/>
      </dsp:txXfrm>
    </dsp:sp>
    <dsp:sp modelId="{62D92E5F-3871-487A-852C-F9701655F5E0}">
      <dsp:nvSpPr>
        <dsp:cNvPr id="0" name=""/>
        <dsp:cNvSpPr/>
      </dsp:nvSpPr>
      <dsp:spPr>
        <a:xfrm rot="5400000">
          <a:off x="6595032" y="-535844"/>
          <a:ext cx="592993" cy="648614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Ein Konnektor (</a:t>
          </a:r>
          <a:r>
            <a:rPr lang="de-DE" sz="1200" kern="1200" dirty="0" err="1"/>
            <a:t>Einbox</a:t>
          </a:r>
          <a:r>
            <a:rPr lang="de-DE" sz="1200" kern="1200" dirty="0"/>
            <a:t>-, Rechenzentrums-, </a:t>
          </a:r>
          <a:r>
            <a:rPr lang="de-DE" sz="1200" kern="1200" dirty="0" err="1"/>
            <a:t>Highspeedkonnektor</a:t>
          </a:r>
          <a:r>
            <a:rPr lang="de-DE" sz="1200" kern="1200" dirty="0"/>
            <a:t>), der von einem Dienstleister zentral in einem Rechenzentrum betrieben wird</a:t>
          </a:r>
        </a:p>
      </dsp:txBody>
      <dsp:txXfrm rot="-5400000">
        <a:off x="3648456" y="2439680"/>
        <a:ext cx="6457197" cy="535097"/>
      </dsp:txXfrm>
    </dsp:sp>
    <dsp:sp modelId="{35545AC3-4A2B-4C8C-B612-A30770B34978}">
      <dsp:nvSpPr>
        <dsp:cNvPr id="0" name=""/>
        <dsp:cNvSpPr/>
      </dsp:nvSpPr>
      <dsp:spPr>
        <a:xfrm>
          <a:off x="0" y="2336607"/>
          <a:ext cx="3648456" cy="7412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t>TI </a:t>
          </a:r>
          <a:r>
            <a:rPr lang="de-DE" sz="2000" b="1" kern="1200" dirty="0" err="1"/>
            <a:t>as</a:t>
          </a:r>
          <a:r>
            <a:rPr lang="de-DE" sz="2000" b="1" kern="1200" dirty="0"/>
            <a:t> a Service</a:t>
          </a:r>
          <a:endParaRPr lang="de-DE" sz="2000" kern="1200" dirty="0"/>
        </a:p>
      </dsp:txBody>
      <dsp:txXfrm>
        <a:off x="36184" y="2372791"/>
        <a:ext cx="3576088" cy="668873"/>
      </dsp:txXfrm>
    </dsp:sp>
    <dsp:sp modelId="{3D887DA6-459F-4E7A-B57E-33D3F49F50F6}">
      <dsp:nvSpPr>
        <dsp:cNvPr id="0" name=""/>
        <dsp:cNvSpPr/>
      </dsp:nvSpPr>
      <dsp:spPr>
        <a:xfrm rot="5400000">
          <a:off x="6595032" y="242460"/>
          <a:ext cx="592993" cy="648614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Zugangslösung auf Basis eines </a:t>
          </a:r>
          <a:r>
            <a:rPr lang="de-DE" sz="1200" kern="1200" dirty="0" err="1"/>
            <a:t>Highspeedkonnektors</a:t>
          </a:r>
          <a:r>
            <a:rPr lang="de-DE" sz="1200" kern="1200" dirty="0"/>
            <a:t>, die von einem Dienstleister als Serviceangebot zur Verfügung gestellt wird, bei dem die jeweilige Institution sicher an den </a:t>
          </a:r>
          <a:r>
            <a:rPr lang="de-DE" sz="1200" kern="1200" dirty="0" err="1"/>
            <a:t>Highspeedkonnektor</a:t>
          </a:r>
          <a:r>
            <a:rPr lang="de-DE" sz="1200" kern="1200" dirty="0"/>
            <a:t> angebunden wird. Gegenüber der TI </a:t>
          </a:r>
          <a:r>
            <a:rPr lang="de-DE" sz="1200" kern="1200" dirty="0" err="1"/>
            <a:t>as</a:t>
          </a:r>
          <a:r>
            <a:rPr lang="de-DE" sz="1200" kern="1200" dirty="0"/>
            <a:t> a Service entbindet sie den Leistungserbringer von der Verantwortung für die sichere Verbindung zum Rechenzentrum </a:t>
          </a:r>
        </a:p>
      </dsp:txBody>
      <dsp:txXfrm rot="-5400000">
        <a:off x="3648456" y="3217984"/>
        <a:ext cx="6457197" cy="535097"/>
      </dsp:txXfrm>
    </dsp:sp>
    <dsp:sp modelId="{A511F288-5571-48A8-BC77-396ABF1E67E1}">
      <dsp:nvSpPr>
        <dsp:cNvPr id="0" name=""/>
        <dsp:cNvSpPr/>
      </dsp:nvSpPr>
      <dsp:spPr>
        <a:xfrm>
          <a:off x="0" y="3114911"/>
          <a:ext cx="3648456" cy="7412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TI-Gateway</a:t>
          </a:r>
          <a:endParaRPr lang="de-DE" sz="2000" kern="1200"/>
        </a:p>
      </dsp:txBody>
      <dsp:txXfrm>
        <a:off x="36184" y="3151095"/>
        <a:ext cx="3576088" cy="6688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AB489-2C61-4C81-AFA8-0A5EEE1C6893}">
      <dsp:nvSpPr>
        <dsp:cNvPr id="0" name=""/>
        <dsp:cNvSpPr/>
      </dsp:nvSpPr>
      <dsp:spPr>
        <a:xfrm>
          <a:off x="9751" y="1437667"/>
          <a:ext cx="2018480" cy="14760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t>Beantragung der Authentifizierungskarten</a:t>
          </a:r>
        </a:p>
      </dsp:txBody>
      <dsp:txXfrm>
        <a:off x="52982" y="1480898"/>
        <a:ext cx="1932018" cy="1389540"/>
      </dsp:txXfrm>
    </dsp:sp>
    <dsp:sp modelId="{A8ECCA67-BDD9-4BA6-ABB4-0BF2BF507F4E}">
      <dsp:nvSpPr>
        <dsp:cNvPr id="0" name=""/>
        <dsp:cNvSpPr/>
      </dsp:nvSpPr>
      <dsp:spPr>
        <a:xfrm>
          <a:off x="2230079" y="1925377"/>
          <a:ext cx="427917" cy="500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DE" sz="2100" kern="1200"/>
        </a:p>
      </dsp:txBody>
      <dsp:txXfrm>
        <a:off x="2230079" y="2025494"/>
        <a:ext cx="299542" cy="300349"/>
      </dsp:txXfrm>
    </dsp:sp>
    <dsp:sp modelId="{E19399F5-7491-4A74-B5D4-70DD0EA9B71D}">
      <dsp:nvSpPr>
        <dsp:cNvPr id="0" name=""/>
        <dsp:cNvSpPr/>
      </dsp:nvSpPr>
      <dsp:spPr>
        <a:xfrm>
          <a:off x="2835623" y="1437667"/>
          <a:ext cx="2018480" cy="14760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t>Auswahl und Beschaffung der </a:t>
          </a:r>
          <a:br>
            <a:rPr lang="de-DE" sz="1800" b="1" kern="1200"/>
          </a:br>
          <a:r>
            <a:rPr lang="de-DE" sz="1800" b="1" kern="1200"/>
            <a:t>TI-Komponenten</a:t>
          </a:r>
        </a:p>
      </dsp:txBody>
      <dsp:txXfrm>
        <a:off x="2878854" y="1480898"/>
        <a:ext cx="1932018" cy="1389540"/>
      </dsp:txXfrm>
    </dsp:sp>
    <dsp:sp modelId="{F087BEFF-AA39-4E6E-A956-103D98E85819}">
      <dsp:nvSpPr>
        <dsp:cNvPr id="0" name=""/>
        <dsp:cNvSpPr/>
      </dsp:nvSpPr>
      <dsp:spPr>
        <a:xfrm>
          <a:off x="5055951" y="1925377"/>
          <a:ext cx="427917" cy="500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DE" sz="2100" kern="1200"/>
        </a:p>
      </dsp:txBody>
      <dsp:txXfrm>
        <a:off x="5055951" y="2025494"/>
        <a:ext cx="299542" cy="300349"/>
      </dsp:txXfrm>
    </dsp:sp>
    <dsp:sp modelId="{00E58AB6-7543-4852-B143-207B4A9E7632}">
      <dsp:nvSpPr>
        <dsp:cNvPr id="0" name=""/>
        <dsp:cNvSpPr/>
      </dsp:nvSpPr>
      <dsp:spPr>
        <a:xfrm>
          <a:off x="5661496" y="1437667"/>
          <a:ext cx="2018480" cy="14760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t>Installation der TI-Komponenten/</a:t>
          </a:r>
          <a:br>
            <a:rPr lang="de-DE" sz="1800" b="1" kern="1200"/>
          </a:br>
          <a:r>
            <a:rPr lang="de-DE" sz="1800" b="1" kern="1200"/>
            <a:t>Update des Primärsystems</a:t>
          </a:r>
        </a:p>
      </dsp:txBody>
      <dsp:txXfrm>
        <a:off x="5704727" y="1480898"/>
        <a:ext cx="1932018" cy="1389540"/>
      </dsp:txXfrm>
    </dsp:sp>
    <dsp:sp modelId="{1FB9291D-7744-4873-A72E-C7B7ECC2A7CB}">
      <dsp:nvSpPr>
        <dsp:cNvPr id="0" name=""/>
        <dsp:cNvSpPr/>
      </dsp:nvSpPr>
      <dsp:spPr>
        <a:xfrm>
          <a:off x="7881824" y="1925377"/>
          <a:ext cx="427917" cy="500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DE" sz="2100" kern="1200"/>
        </a:p>
      </dsp:txBody>
      <dsp:txXfrm>
        <a:off x="7881824" y="2025494"/>
        <a:ext cx="299542" cy="300349"/>
      </dsp:txXfrm>
    </dsp:sp>
    <dsp:sp modelId="{BCAFDC70-F157-44A9-A9A5-FE5916D3F55C}">
      <dsp:nvSpPr>
        <dsp:cNvPr id="0" name=""/>
        <dsp:cNvSpPr/>
      </dsp:nvSpPr>
      <dsp:spPr>
        <a:xfrm>
          <a:off x="8487368" y="1437667"/>
          <a:ext cx="2018480" cy="14760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a:t>Beantragung der </a:t>
          </a:r>
          <a:br>
            <a:rPr lang="de-DE" sz="1800" b="1" kern="1200"/>
          </a:br>
          <a:r>
            <a:rPr lang="de-DE" sz="1800" b="1" kern="1200"/>
            <a:t>TI-Pauschale</a:t>
          </a:r>
        </a:p>
      </dsp:txBody>
      <dsp:txXfrm>
        <a:off x="8530599" y="1480898"/>
        <a:ext cx="1932018" cy="13895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9E498-1F26-42E2-BE80-983C1BC8CBF6}">
      <dsp:nvSpPr>
        <dsp:cNvPr id="0" name=""/>
        <dsp:cNvSpPr/>
      </dsp:nvSpPr>
      <dsp:spPr>
        <a:xfrm>
          <a:off x="0" y="356561"/>
          <a:ext cx="6283362"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TI-Konnektor oder alternative Anbindung via bspw. TI- Gateway </a:t>
          </a:r>
        </a:p>
      </dsp:txBody>
      <dsp:txXfrm>
        <a:off x="21075" y="377636"/>
        <a:ext cx="6241212" cy="389580"/>
      </dsp:txXfrm>
    </dsp:sp>
    <dsp:sp modelId="{809727DE-BFF6-436A-BD06-39199F04BF4D}">
      <dsp:nvSpPr>
        <dsp:cNvPr id="0" name=""/>
        <dsp:cNvSpPr/>
      </dsp:nvSpPr>
      <dsp:spPr>
        <a:xfrm>
          <a:off x="0" y="840131"/>
          <a:ext cx="6283362"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err="1"/>
            <a:t>eHealth</a:t>
          </a:r>
          <a:r>
            <a:rPr lang="de-DE" sz="1800" kern="1200"/>
            <a:t>-Kartenterminal</a:t>
          </a:r>
        </a:p>
      </dsp:txBody>
      <dsp:txXfrm>
        <a:off x="21075" y="861206"/>
        <a:ext cx="6241212" cy="389580"/>
      </dsp:txXfrm>
    </dsp:sp>
    <dsp:sp modelId="{21ECDF03-81E2-49C8-ADB2-D123EAE808F6}">
      <dsp:nvSpPr>
        <dsp:cNvPr id="0" name=""/>
        <dsp:cNvSpPr/>
      </dsp:nvSpPr>
      <dsp:spPr>
        <a:xfrm>
          <a:off x="0" y="1323701"/>
          <a:ext cx="6283362"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Vertrag mit einem VPN-Zugangsdienstanbieter</a:t>
          </a:r>
        </a:p>
      </dsp:txBody>
      <dsp:txXfrm>
        <a:off x="21075" y="1344776"/>
        <a:ext cx="6241212" cy="389580"/>
      </dsp:txXfrm>
    </dsp:sp>
    <dsp:sp modelId="{0CF2E151-82CC-49F3-B153-12C41345CDC4}">
      <dsp:nvSpPr>
        <dsp:cNvPr id="0" name=""/>
        <dsp:cNvSpPr/>
      </dsp:nvSpPr>
      <dsp:spPr>
        <a:xfrm>
          <a:off x="0" y="1807271"/>
          <a:ext cx="6283362" cy="4317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Vertrag mit einem KIM-Anbieter</a:t>
          </a:r>
          <a:endParaRPr lang="de-DE" sz="1800" kern="1200" dirty="0"/>
        </a:p>
      </dsp:txBody>
      <dsp:txXfrm>
        <a:off x="21075" y="1828346"/>
        <a:ext cx="6241212" cy="3895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82A91-DAF8-4AC9-B466-E9D69A8D3B5C}">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B1C22-CFAB-4887-B330-765146DC9FEF}">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de-DE" sz="2500" kern="1200"/>
            <a:t>Informationen und Zugänge bereithalten: </a:t>
          </a:r>
        </a:p>
      </dsp:txBody>
      <dsp:txXfrm>
        <a:off x="0" y="0"/>
        <a:ext cx="2103120" cy="4351338"/>
      </dsp:txXfrm>
    </dsp:sp>
    <dsp:sp modelId="{C3A5FE68-3910-4BF4-A12F-1AF1F7597268}">
      <dsp:nvSpPr>
        <dsp:cNvPr id="0" name=""/>
        <dsp:cNvSpPr/>
      </dsp:nvSpPr>
      <dsp:spPr>
        <a:xfrm>
          <a:off x="2260854" y="22893"/>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Internetanschluss und Passwort für DSL-Router</a:t>
          </a:r>
        </a:p>
      </dsp:txBody>
      <dsp:txXfrm>
        <a:off x="2260854" y="22893"/>
        <a:ext cx="8254746" cy="457867"/>
      </dsp:txXfrm>
    </dsp:sp>
    <dsp:sp modelId="{A03D7B1B-C5D8-4308-9551-60E43996CEA7}">
      <dsp:nvSpPr>
        <dsp:cNvPr id="0" name=""/>
        <dsp:cNvSpPr/>
      </dsp:nvSpPr>
      <dsp:spPr>
        <a:xfrm>
          <a:off x="2103120" y="480761"/>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1689ED-B834-447A-AE3E-6E2215C1D2C6}">
      <dsp:nvSpPr>
        <dsp:cNvPr id="0" name=""/>
        <dsp:cNvSpPr/>
      </dsp:nvSpPr>
      <dsp:spPr>
        <a:xfrm>
          <a:off x="2260854" y="503654"/>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Passwort und Benutzername für DSL-Zugang zum Provider (Internet-Anbieter)</a:t>
          </a:r>
        </a:p>
      </dsp:txBody>
      <dsp:txXfrm>
        <a:off x="2260854" y="503654"/>
        <a:ext cx="8254746" cy="457867"/>
      </dsp:txXfrm>
    </dsp:sp>
    <dsp:sp modelId="{B1973F86-1753-45EB-A8A5-3C31F3B93581}">
      <dsp:nvSpPr>
        <dsp:cNvPr id="0" name=""/>
        <dsp:cNvSpPr/>
      </dsp:nvSpPr>
      <dsp:spPr>
        <a:xfrm>
          <a:off x="2103120" y="961522"/>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AA138F-C3EB-4FB2-BD00-108D904DB21C}">
      <dsp:nvSpPr>
        <dsp:cNvPr id="0" name=""/>
        <dsp:cNvSpPr/>
      </dsp:nvSpPr>
      <dsp:spPr>
        <a:xfrm>
          <a:off x="2260854" y="984415"/>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Freigeschalteter Heilberufsausweis (eHBA)</a:t>
          </a:r>
        </a:p>
      </dsp:txBody>
      <dsp:txXfrm>
        <a:off x="2260854" y="984415"/>
        <a:ext cx="8254746" cy="457867"/>
      </dsp:txXfrm>
    </dsp:sp>
    <dsp:sp modelId="{3764B7A4-5002-4D25-8C1A-06FAF12991BB}">
      <dsp:nvSpPr>
        <dsp:cNvPr id="0" name=""/>
        <dsp:cNvSpPr/>
      </dsp:nvSpPr>
      <dsp:spPr>
        <a:xfrm>
          <a:off x="2103120" y="1442283"/>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4DD94B-E33E-4854-9FB5-5E61FA9AECD0}">
      <dsp:nvSpPr>
        <dsp:cNvPr id="0" name=""/>
        <dsp:cNvSpPr/>
      </dsp:nvSpPr>
      <dsp:spPr>
        <a:xfrm>
          <a:off x="2260854" y="1465177"/>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Freigeschaltete Institutionskarte SMC-B und PIN</a:t>
          </a:r>
        </a:p>
      </dsp:txBody>
      <dsp:txXfrm>
        <a:off x="2260854" y="1465177"/>
        <a:ext cx="8254746" cy="457867"/>
      </dsp:txXfrm>
    </dsp:sp>
    <dsp:sp modelId="{344C7871-B55A-4B0E-A63B-D2258BAE5369}">
      <dsp:nvSpPr>
        <dsp:cNvPr id="0" name=""/>
        <dsp:cNvSpPr/>
      </dsp:nvSpPr>
      <dsp:spPr>
        <a:xfrm>
          <a:off x="2103120" y="1923044"/>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804E84-3E08-4586-9A96-14D43A55990B}">
      <dsp:nvSpPr>
        <dsp:cNvPr id="0" name=""/>
        <dsp:cNvSpPr/>
      </dsp:nvSpPr>
      <dsp:spPr>
        <a:xfrm>
          <a:off x="2260854" y="1945938"/>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err="1"/>
            <a:t>eHealth</a:t>
          </a:r>
          <a:r>
            <a:rPr lang="de-DE" sz="1200" kern="1200"/>
            <a:t>-Kartenterminal(s)</a:t>
          </a:r>
        </a:p>
      </dsp:txBody>
      <dsp:txXfrm>
        <a:off x="2260854" y="1945938"/>
        <a:ext cx="8254746" cy="457867"/>
      </dsp:txXfrm>
    </dsp:sp>
    <dsp:sp modelId="{D282A230-6AFE-4151-AD63-18DA72A8A949}">
      <dsp:nvSpPr>
        <dsp:cNvPr id="0" name=""/>
        <dsp:cNvSpPr/>
      </dsp:nvSpPr>
      <dsp:spPr>
        <a:xfrm>
          <a:off x="2103120" y="2403806"/>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F674F4-A638-4B95-88A3-1DEB6CC22E3B}">
      <dsp:nvSpPr>
        <dsp:cNvPr id="0" name=""/>
        <dsp:cNvSpPr/>
      </dsp:nvSpPr>
      <dsp:spPr>
        <a:xfrm>
          <a:off x="2260854" y="2426699"/>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Konnektor und ggf. PIN und PUK (vgl. Herstellerdokumentation) oder alternativ Zugangsdaten zum TI-Gateway oder </a:t>
          </a:r>
          <a:r>
            <a:rPr lang="de-DE" sz="1200" kern="1200" err="1"/>
            <a:t>TIaaS</a:t>
          </a:r>
          <a:endParaRPr lang="de-DE" sz="1200" kern="1200"/>
        </a:p>
      </dsp:txBody>
      <dsp:txXfrm>
        <a:off x="2260854" y="2426699"/>
        <a:ext cx="8254746" cy="457867"/>
      </dsp:txXfrm>
    </dsp:sp>
    <dsp:sp modelId="{ADDE5E73-ED53-453E-902F-84CE84B87895}">
      <dsp:nvSpPr>
        <dsp:cNvPr id="0" name=""/>
        <dsp:cNvSpPr/>
      </dsp:nvSpPr>
      <dsp:spPr>
        <a:xfrm>
          <a:off x="2103120" y="2884567"/>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A4C3C8-C85E-4931-A308-7AF739D20B78}">
      <dsp:nvSpPr>
        <dsp:cNvPr id="0" name=""/>
        <dsp:cNvSpPr/>
      </dsp:nvSpPr>
      <dsp:spPr>
        <a:xfrm>
          <a:off x="2260854" y="2907460"/>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VPN-Zugangsdienst</a:t>
          </a:r>
        </a:p>
      </dsp:txBody>
      <dsp:txXfrm>
        <a:off x="2260854" y="2907460"/>
        <a:ext cx="8254746" cy="457867"/>
      </dsp:txXfrm>
    </dsp:sp>
    <dsp:sp modelId="{EF18B288-C56A-40C5-8004-BF7D78034C49}">
      <dsp:nvSpPr>
        <dsp:cNvPr id="0" name=""/>
        <dsp:cNvSpPr/>
      </dsp:nvSpPr>
      <dsp:spPr>
        <a:xfrm>
          <a:off x="2103120" y="3365328"/>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3E720-140C-43EE-AF01-710BADB4AEB1}">
      <dsp:nvSpPr>
        <dsp:cNvPr id="0" name=""/>
        <dsp:cNvSpPr/>
      </dsp:nvSpPr>
      <dsp:spPr>
        <a:xfrm>
          <a:off x="2260854" y="3388222"/>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Zugang Primärsystem</a:t>
          </a:r>
        </a:p>
      </dsp:txBody>
      <dsp:txXfrm>
        <a:off x="2260854" y="3388222"/>
        <a:ext cx="8254746" cy="457867"/>
      </dsp:txXfrm>
    </dsp:sp>
    <dsp:sp modelId="{9CD5231B-801A-4F8E-90CD-39CA6768754C}">
      <dsp:nvSpPr>
        <dsp:cNvPr id="0" name=""/>
        <dsp:cNvSpPr/>
      </dsp:nvSpPr>
      <dsp:spPr>
        <a:xfrm>
          <a:off x="2103120" y="3846089"/>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286429-4FC7-4839-9CEF-2CC47430D7A9}">
      <dsp:nvSpPr>
        <dsp:cNvPr id="0" name=""/>
        <dsp:cNvSpPr/>
      </dsp:nvSpPr>
      <dsp:spPr>
        <a:xfrm>
          <a:off x="2260854" y="3868983"/>
          <a:ext cx="8254746" cy="4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t>Zugangsdaten zu Konfigurationszwecken (z. B. Administrator-Berechtigungen für Primärsystem, Betriebssystem oder Server)</a:t>
          </a:r>
        </a:p>
      </dsp:txBody>
      <dsp:txXfrm>
        <a:off x="2260854" y="3868983"/>
        <a:ext cx="8254746" cy="457867"/>
      </dsp:txXfrm>
    </dsp:sp>
    <dsp:sp modelId="{A1C76735-FF77-4BBA-908D-D6DD9E059BB1}">
      <dsp:nvSpPr>
        <dsp:cNvPr id="0" name=""/>
        <dsp:cNvSpPr/>
      </dsp:nvSpPr>
      <dsp:spPr>
        <a:xfrm>
          <a:off x="2103120" y="4326851"/>
          <a:ext cx="841248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6390C-353F-4F53-949C-A301CDBB21DA}">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de-DE" sz="1500" kern="1200"/>
            <a:t>Frühzeitig beginnen - sich informieren, (technische) Vorüberlegungen treffen</a:t>
          </a:r>
        </a:p>
      </dsp:txBody>
      <dsp:txXfrm rot="-5400000">
        <a:off x="3785615" y="147831"/>
        <a:ext cx="6689078" cy="756160"/>
      </dsp:txXfrm>
    </dsp:sp>
    <dsp:sp modelId="{595E2F09-594B-44CA-B239-E845707B3D52}">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Zeitplanung</a:t>
          </a:r>
          <a:endParaRPr lang="de-DE" sz="2900" kern="1200"/>
        </a:p>
      </dsp:txBody>
      <dsp:txXfrm>
        <a:off x="51133" y="53310"/>
        <a:ext cx="3683350" cy="945199"/>
      </dsp:txXfrm>
    </dsp:sp>
    <dsp:sp modelId="{99B789B2-20CF-47B0-BBF9-26AA7A42DB61}">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de-DE" sz="1500" kern="1200"/>
            <a:t>Meilensteine planen, klare Verantwortlichkeiten für den Einbindungsprozess festlegen und Verlauf reflektieren</a:t>
          </a:r>
        </a:p>
      </dsp:txBody>
      <dsp:txXfrm rot="-5400000">
        <a:off x="3785615" y="1247670"/>
        <a:ext cx="6689078" cy="756160"/>
      </dsp:txXfrm>
    </dsp:sp>
    <dsp:sp modelId="{CA5BF223-69AA-4D49-89A9-817A2CAD1074}">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Projektmanagement</a:t>
          </a:r>
          <a:endParaRPr lang="de-DE" sz="2900" kern="1200"/>
        </a:p>
      </dsp:txBody>
      <dsp:txXfrm>
        <a:off x="51133" y="1153149"/>
        <a:ext cx="3683350" cy="945199"/>
      </dsp:txXfrm>
    </dsp:sp>
    <dsp:sp modelId="{D5729202-E7FB-4227-B1ED-9A6A868B9AD9}">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de-DE" sz="1500" kern="1200"/>
            <a:t>Technische Dienstleister und Hersteller für Primärsysteme frühzeitig einbinden und ein verbindliches Vorgehen vereinbaren</a:t>
          </a:r>
        </a:p>
      </dsp:txBody>
      <dsp:txXfrm rot="-5400000">
        <a:off x="3785615" y="2347509"/>
        <a:ext cx="6689078" cy="756160"/>
      </dsp:txXfrm>
    </dsp:sp>
    <dsp:sp modelId="{B05CE2E4-1449-4507-9CE8-E2450348F356}">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Expertise</a:t>
          </a:r>
          <a:endParaRPr lang="de-DE" sz="2900" kern="1200"/>
        </a:p>
      </dsp:txBody>
      <dsp:txXfrm>
        <a:off x="51133" y="2252988"/>
        <a:ext cx="3683350" cy="945199"/>
      </dsp:txXfrm>
    </dsp:sp>
    <dsp:sp modelId="{2C48FC26-B76C-461A-9226-4C7326599207}">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endParaRPr lang="de-DE" sz="1500" kern="1200"/>
        </a:p>
        <a:p>
          <a:pPr marL="114300" lvl="1" indent="-114300" algn="l" defTabSz="666750">
            <a:lnSpc>
              <a:spcPct val="90000"/>
            </a:lnSpc>
            <a:spcBef>
              <a:spcPct val="0"/>
            </a:spcBef>
            <a:spcAft>
              <a:spcPct val="15000"/>
            </a:spcAft>
            <a:buNone/>
          </a:pPr>
          <a:r>
            <a:rPr lang="de-DE" sz="1500" kern="1200"/>
            <a:t>Zeit für Beantragungsprozesse (</a:t>
          </a:r>
          <a:r>
            <a:rPr lang="de-DE" sz="1500" kern="1200" err="1"/>
            <a:t>eHBA</a:t>
          </a:r>
          <a:r>
            <a:rPr lang="de-DE" sz="1500" kern="1200"/>
            <a:t>, SMC-B), Bestellvorgänge (TI-Komponenten) und Installation einplanen</a:t>
          </a:r>
        </a:p>
      </dsp:txBody>
      <dsp:txXfrm rot="-5400000">
        <a:off x="3785615" y="3447347"/>
        <a:ext cx="6689078" cy="756160"/>
      </dsp:txXfrm>
    </dsp:sp>
    <dsp:sp modelId="{1FB88198-ECA0-4964-ABC2-BA8B1E516072}">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Prozessplanung</a:t>
          </a:r>
          <a:endParaRPr lang="de-DE" sz="2900" kern="1200"/>
        </a:p>
      </dsp:txBody>
      <dsp:txXfrm>
        <a:off x="51133" y="3352827"/>
        <a:ext cx="3683350" cy="9451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6390C-353F-4F53-949C-A301CDBB21DA}">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a:t>Prozesse mit allen internen und externen Kommunikationspartnerinnen und </a:t>
          </a:r>
          <a:br>
            <a:rPr lang="de-DE" sz="1600" kern="1200"/>
          </a:br>
          <a:r>
            <a:rPr lang="de-DE" sz="1600" kern="1200"/>
            <a:t>–</a:t>
          </a:r>
          <a:r>
            <a:rPr lang="de-DE" sz="1600" kern="1200" err="1"/>
            <a:t>partnern</a:t>
          </a:r>
          <a:r>
            <a:rPr lang="de-DE" sz="1600" kern="1200"/>
            <a:t> abstimmen (für den Umstieg auf KIM)</a:t>
          </a:r>
        </a:p>
      </dsp:txBody>
      <dsp:txXfrm rot="-5400000">
        <a:off x="3785615" y="147831"/>
        <a:ext cx="6689078" cy="756160"/>
      </dsp:txXfrm>
    </dsp:sp>
    <dsp:sp modelId="{595E2F09-594B-44CA-B239-E845707B3D52}">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Kommunikation</a:t>
          </a:r>
          <a:endParaRPr lang="de-DE" sz="2900" kern="1200"/>
        </a:p>
      </dsp:txBody>
      <dsp:txXfrm>
        <a:off x="51133" y="53310"/>
        <a:ext cx="3683350" cy="945199"/>
      </dsp:txXfrm>
    </dsp:sp>
    <dsp:sp modelId="{99B789B2-20CF-47B0-BBF9-26AA7A42DB61}">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None/>
          </a:pPr>
          <a:r>
            <a:rPr lang="de-DE" sz="1600" kern="1200"/>
            <a:t>Mitarbeitende frühzeitig einbeziehen, gemeinsam den Mehrwert der TI für Arbeitsprozesse aufzeigen und Routine schrittweise anpassen, Einbindung sukzessive vornehmen (z. B. nach Wohnbereichen) </a:t>
          </a:r>
        </a:p>
      </dsp:txBody>
      <dsp:txXfrm rot="-5400000">
        <a:off x="3785615" y="1247670"/>
        <a:ext cx="6689078" cy="756160"/>
      </dsp:txXfrm>
    </dsp:sp>
    <dsp:sp modelId="{CA5BF223-69AA-4D49-89A9-817A2CAD1074}">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Organisations-entwicklung</a:t>
          </a:r>
          <a:endParaRPr lang="de-DE" sz="2900" kern="1200"/>
        </a:p>
      </dsp:txBody>
      <dsp:txXfrm>
        <a:off x="51133" y="1153149"/>
        <a:ext cx="3683350" cy="945199"/>
      </dsp:txXfrm>
    </dsp:sp>
    <dsp:sp modelId="{D5729202-E7FB-4227-B1ED-9A6A868B9AD9}">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a:t>(Einrichtungsspezifische) Schulungen durchführen</a:t>
          </a:r>
        </a:p>
      </dsp:txBody>
      <dsp:txXfrm rot="-5400000">
        <a:off x="3785615" y="2347509"/>
        <a:ext cx="6689078" cy="756160"/>
      </dsp:txXfrm>
    </dsp:sp>
    <dsp:sp modelId="{B05CE2E4-1449-4507-9CE8-E2450348F356}">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Kompetenzen</a:t>
          </a:r>
          <a:endParaRPr lang="de-DE" sz="2900" kern="1200"/>
        </a:p>
      </dsp:txBody>
      <dsp:txXfrm>
        <a:off x="51133" y="2252988"/>
        <a:ext cx="3683350" cy="945199"/>
      </dsp:txXfrm>
    </dsp:sp>
    <dsp:sp modelId="{2C48FC26-B76C-461A-9226-4C7326599207}">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a:t>Erfahrungsaustausch mit anderen Einrichtungen</a:t>
          </a:r>
        </a:p>
      </dsp:txBody>
      <dsp:txXfrm rot="-5400000">
        <a:off x="3785615" y="3447347"/>
        <a:ext cx="6689078" cy="756160"/>
      </dsp:txXfrm>
    </dsp:sp>
    <dsp:sp modelId="{1FB88198-ECA0-4964-ABC2-BA8B1E516072}">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de-DE" sz="2900" b="1" kern="1200"/>
            <a:t>Netzwerk</a:t>
          </a:r>
          <a:endParaRPr lang="de-DE" sz="2900" kern="1200"/>
        </a:p>
      </dsp:txBody>
      <dsp:txXfrm>
        <a:off x="51133" y="3352827"/>
        <a:ext cx="3683350" cy="9451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0D258-DDF8-4552-BB38-BD8D5BAD0E35}">
      <dsp:nvSpPr>
        <dsp:cNvPr id="0" name=""/>
        <dsp:cNvSpPr/>
      </dsp:nvSpPr>
      <dsp:spPr>
        <a:xfrm>
          <a:off x="0" y="299169"/>
          <a:ext cx="10515600"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Sensibler und verantwortungsvoller Umgang mit geschützten Patientendaten</a:t>
          </a:r>
        </a:p>
      </dsp:txBody>
      <dsp:txXfrm>
        <a:off x="58257" y="357426"/>
        <a:ext cx="10399086" cy="1076886"/>
      </dsp:txXfrm>
    </dsp:sp>
    <dsp:sp modelId="{B66D4C9B-39C0-4270-A552-DA9EC4C36265}">
      <dsp:nvSpPr>
        <dsp:cNvPr id="0" name=""/>
        <dsp:cNvSpPr/>
      </dsp:nvSpPr>
      <dsp:spPr>
        <a:xfrm>
          <a:off x="0" y="1578969"/>
          <a:ext cx="10515600"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Es sind die gesetzlichen Regelungen und internen Datenschutzrichtlinien zu beachten</a:t>
          </a:r>
        </a:p>
      </dsp:txBody>
      <dsp:txXfrm>
        <a:off x="58257" y="1637226"/>
        <a:ext cx="10399086" cy="1076886"/>
      </dsp:txXfrm>
    </dsp:sp>
    <dsp:sp modelId="{C913C306-3A2E-4B77-A44A-8F0313AAA77D}">
      <dsp:nvSpPr>
        <dsp:cNvPr id="0" name=""/>
        <dsp:cNvSpPr/>
      </dsp:nvSpPr>
      <dsp:spPr>
        <a:xfrm>
          <a:off x="0" y="2858768"/>
          <a:ext cx="10515600"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Einsatz eines Viren-Scanners vor dem Öffnen von Dateianhängen – diese können grundsätzlich auch Schadsoftware enthalten</a:t>
          </a:r>
        </a:p>
      </dsp:txBody>
      <dsp:txXfrm>
        <a:off x="58257" y="2917025"/>
        <a:ext cx="10399086" cy="10768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F7B23-3CCA-4805-B0E7-9EF747BCCFB9}">
      <dsp:nvSpPr>
        <dsp:cNvPr id="0" name=""/>
        <dsp:cNvSpPr/>
      </dsp:nvSpPr>
      <dsp:spPr>
        <a:xfrm>
          <a:off x="0" y="38484"/>
          <a:ext cx="10515600"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1. Prüfung ob eine Störung der Internetverbindung vorliegt</a:t>
          </a:r>
        </a:p>
      </dsp:txBody>
      <dsp:txXfrm>
        <a:off x="31613" y="70097"/>
        <a:ext cx="10452374" cy="584369"/>
      </dsp:txXfrm>
    </dsp:sp>
    <dsp:sp modelId="{49A69D37-B88F-4F34-9C16-49CF3AAC1BC1}">
      <dsp:nvSpPr>
        <dsp:cNvPr id="0" name=""/>
        <dsp:cNvSpPr/>
      </dsp:nvSpPr>
      <dsp:spPr>
        <a:xfrm>
          <a:off x="0" y="763839"/>
          <a:ext cx="10515600"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2. Prüfung ob eine Störung des internen IT-Netzwerks vorliegt</a:t>
          </a:r>
        </a:p>
      </dsp:txBody>
      <dsp:txXfrm>
        <a:off x="31613" y="795452"/>
        <a:ext cx="10452374" cy="584369"/>
      </dsp:txXfrm>
    </dsp:sp>
    <dsp:sp modelId="{B1FD768E-8CE6-41FD-BA17-64F4604F6F6C}">
      <dsp:nvSpPr>
        <dsp:cNvPr id="0" name=""/>
        <dsp:cNvSpPr/>
      </dsp:nvSpPr>
      <dsp:spPr>
        <a:xfrm>
          <a:off x="0" y="1489194"/>
          <a:ext cx="10515600"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3. Prüfung ob eine Störung der Telematikinfrastruktur vorliegt</a:t>
          </a:r>
        </a:p>
      </dsp:txBody>
      <dsp:txXfrm>
        <a:off x="31613" y="1520807"/>
        <a:ext cx="10452374" cy="584369"/>
      </dsp:txXfrm>
    </dsp:sp>
    <dsp:sp modelId="{033496BF-27CB-4C72-8096-A50750833ADE}">
      <dsp:nvSpPr>
        <dsp:cNvPr id="0" name=""/>
        <dsp:cNvSpPr/>
      </dsp:nvSpPr>
      <dsp:spPr>
        <a:xfrm>
          <a:off x="0" y="2214549"/>
          <a:ext cx="10515600"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4. Neustart der Software bzw. des Computers </a:t>
          </a:r>
        </a:p>
      </dsp:txBody>
      <dsp:txXfrm>
        <a:off x="31613" y="2246162"/>
        <a:ext cx="10452374" cy="584369"/>
      </dsp:txXfrm>
    </dsp:sp>
    <dsp:sp modelId="{16206C65-F67B-4E1B-AF7A-752287D8603E}">
      <dsp:nvSpPr>
        <dsp:cNvPr id="0" name=""/>
        <dsp:cNvSpPr/>
      </dsp:nvSpPr>
      <dsp:spPr>
        <a:xfrm>
          <a:off x="0" y="2939904"/>
          <a:ext cx="10515600"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5. Information an Ansprechperson:</a:t>
          </a:r>
        </a:p>
      </dsp:txBody>
      <dsp:txXfrm>
        <a:off x="31613" y="2971517"/>
        <a:ext cx="10452374" cy="584369"/>
      </dsp:txXfrm>
    </dsp:sp>
    <dsp:sp modelId="{C879DDFD-0F60-495B-8BD2-490673EEF5A6}">
      <dsp:nvSpPr>
        <dsp:cNvPr id="0" name=""/>
        <dsp:cNvSpPr/>
      </dsp:nvSpPr>
      <dsp:spPr>
        <a:xfrm>
          <a:off x="0" y="3665259"/>
          <a:ext cx="10515600" cy="647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6. Nutzung alternativer Kommunikationsmedien:</a:t>
          </a:r>
        </a:p>
      </dsp:txBody>
      <dsp:txXfrm>
        <a:off x="31613" y="3696872"/>
        <a:ext cx="1045237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A008B-80F2-456A-B8C3-52048B1FD78A}">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Pflegeeinrichtungen</a:t>
          </a:r>
        </a:p>
      </dsp:txBody>
      <dsp:txXfrm>
        <a:off x="0" y="39687"/>
        <a:ext cx="3286125" cy="1971675"/>
      </dsp:txXfrm>
    </dsp:sp>
    <dsp:sp modelId="{FD7FE3CB-3E2A-45F7-8815-9141A8A6DAE3}">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(Zahn-)Arztpraxen</a:t>
          </a:r>
        </a:p>
      </dsp:txBody>
      <dsp:txXfrm>
        <a:off x="3614737" y="39687"/>
        <a:ext cx="3286125" cy="1971675"/>
      </dsp:txXfrm>
    </dsp:sp>
    <dsp:sp modelId="{2977BBB5-7D8D-4FB9-9507-F9F13E550C12}">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Apotheken</a:t>
          </a:r>
        </a:p>
      </dsp:txBody>
      <dsp:txXfrm>
        <a:off x="7229475" y="39687"/>
        <a:ext cx="3286125" cy="1971675"/>
      </dsp:txXfrm>
    </dsp:sp>
    <dsp:sp modelId="{48DC2A7C-47D2-4F33-ACE7-FA5912EEB7C8}">
      <dsp:nvSpPr>
        <dsp:cNvPr id="0" name=""/>
        <dsp:cNvSpPr/>
      </dsp:nvSpPr>
      <dsp:spPr>
        <a:xfrm>
          <a:off x="0" y="2327553"/>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Krankenhäuser</a:t>
          </a:r>
        </a:p>
      </dsp:txBody>
      <dsp:txXfrm>
        <a:off x="0" y="2327553"/>
        <a:ext cx="3286125" cy="1971675"/>
      </dsp:txXfrm>
    </dsp:sp>
    <dsp:sp modelId="{AB1A753F-5885-4483-8EF5-32A17B0D7D35}">
      <dsp:nvSpPr>
        <dsp:cNvPr id="0" name=""/>
        <dsp:cNvSpPr/>
      </dsp:nvSpPr>
      <dsp:spPr>
        <a:xfrm>
          <a:off x="3614737"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Krankenkassen</a:t>
          </a:r>
        </a:p>
      </dsp:txBody>
      <dsp:txXfrm>
        <a:off x="3614737" y="2339975"/>
        <a:ext cx="3286125" cy="1971675"/>
      </dsp:txXfrm>
    </dsp:sp>
    <dsp:sp modelId="{02B0684A-50D5-4676-96C8-FE5875F6FF1B}">
      <dsp:nvSpPr>
        <dsp:cNvPr id="0" name=""/>
        <dsp:cNvSpPr/>
      </dsp:nvSpPr>
      <dsp:spPr>
        <a:xfrm>
          <a:off x="7229475"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Phsyiotherapie-praxen</a:t>
          </a:r>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57337-EDB4-4559-839B-866D22745CD5}">
      <dsp:nvSpPr>
        <dsp:cNvPr id="0" name=""/>
        <dsp:cNvSpPr/>
      </dsp:nvSpPr>
      <dsp:spPr>
        <a:xfrm rot="5400000">
          <a:off x="7086657" y="-3006156"/>
          <a:ext cx="837972" cy="706413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endParaRPr lang="de-DE" sz="1300" kern="1200"/>
        </a:p>
        <a:p>
          <a:pPr marL="114300" lvl="1" indent="-114300" algn="l" defTabSz="577850">
            <a:lnSpc>
              <a:spcPct val="90000"/>
            </a:lnSpc>
            <a:spcBef>
              <a:spcPct val="0"/>
            </a:spcBef>
            <a:spcAft>
              <a:spcPct val="15000"/>
            </a:spcAft>
            <a:buNone/>
          </a:pPr>
          <a:r>
            <a:rPr lang="de-DE" sz="1300" b="0" i="0" kern="1200" baseline="0" dirty="0"/>
            <a:t>Pflegekräfte können digital auf wichtige Gesundheitsinformationen z. B. zur Medikation zugreifen und auf Änderungen schnell reagieren, was die Versorgung pflegebedürftiger Menschen verbessern kann.</a:t>
          </a:r>
          <a:endParaRPr lang="de-DE" sz="1300" kern="1200" dirty="0"/>
        </a:p>
      </dsp:txBody>
      <dsp:txXfrm rot="-5400000">
        <a:off x="3973576" y="147831"/>
        <a:ext cx="7023229" cy="756160"/>
      </dsp:txXfrm>
    </dsp:sp>
    <dsp:sp modelId="{0D87D404-5695-4013-B714-BB404B029A9F}">
      <dsp:nvSpPr>
        <dsp:cNvPr id="0" name=""/>
        <dsp:cNvSpPr/>
      </dsp:nvSpPr>
      <dsp:spPr>
        <a:xfrm>
          <a:off x="0" y="2177"/>
          <a:ext cx="3973575"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de-DE" sz="2600" b="1" i="0" kern="1200" baseline="0"/>
            <a:t>Optimierte Versorgung</a:t>
          </a:r>
          <a:endParaRPr lang="de-DE" sz="2600" kern="1200"/>
        </a:p>
      </dsp:txBody>
      <dsp:txXfrm>
        <a:off x="51133" y="53310"/>
        <a:ext cx="3871309" cy="945199"/>
      </dsp:txXfrm>
    </dsp:sp>
    <dsp:sp modelId="{B488218C-EEFA-4217-A322-685D697F2345}">
      <dsp:nvSpPr>
        <dsp:cNvPr id="0" name=""/>
        <dsp:cNvSpPr/>
      </dsp:nvSpPr>
      <dsp:spPr>
        <a:xfrm rot="5400000">
          <a:off x="7086657" y="-1906317"/>
          <a:ext cx="837972" cy="706413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None/>
          </a:pPr>
          <a:r>
            <a:rPr lang="de-DE" sz="1300" b="0" i="0" kern="1200" baseline="0" dirty="0"/>
            <a:t>Echtzeit-Kommunikation und Informationsverfügbarkeit führen zu effizienteren Prozessen und sparen Zeit sowie Ressourcen. Mit der TI steht eine digitale Alternative zu analogen Kommunikationswegen wie dem Fax oder Botengängen zur Verfügung.</a:t>
          </a:r>
          <a:endParaRPr lang="de-DE" sz="1300" kern="1200" dirty="0"/>
        </a:p>
      </dsp:txBody>
      <dsp:txXfrm rot="-5400000">
        <a:off x="3973576" y="1247670"/>
        <a:ext cx="7023229" cy="756160"/>
      </dsp:txXfrm>
    </dsp:sp>
    <dsp:sp modelId="{554585F4-CA0E-4913-AB04-5D61DA741DE6}">
      <dsp:nvSpPr>
        <dsp:cNvPr id="0" name=""/>
        <dsp:cNvSpPr/>
      </dsp:nvSpPr>
      <dsp:spPr>
        <a:xfrm>
          <a:off x="0" y="1102016"/>
          <a:ext cx="3973575"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de-DE" sz="2600" b="1" i="0" kern="1200" baseline="0"/>
            <a:t>Zeit- und Ressourceneinsparung</a:t>
          </a:r>
          <a:endParaRPr lang="de-DE" sz="2600" b="1" kern="1200"/>
        </a:p>
      </dsp:txBody>
      <dsp:txXfrm>
        <a:off x="51133" y="1153149"/>
        <a:ext cx="3871309" cy="945199"/>
      </dsp:txXfrm>
    </dsp:sp>
    <dsp:sp modelId="{C4CD604E-45FB-474F-9687-3E795D9E28AC}">
      <dsp:nvSpPr>
        <dsp:cNvPr id="0" name=""/>
        <dsp:cNvSpPr/>
      </dsp:nvSpPr>
      <dsp:spPr>
        <a:xfrm rot="5400000">
          <a:off x="7086657" y="-806479"/>
          <a:ext cx="837972" cy="706413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None/>
          </a:pPr>
          <a:r>
            <a:rPr lang="de-DE" sz="1300" b="0" i="0" kern="1200" baseline="0" dirty="0"/>
            <a:t>Die digitale Kommunikation mit Ärzten, Apotheken und Krankenhäusern findet in einem Netzwerk statt und entspricht den höchsten Anforderungen an Datenschutz- und Sicherheit. </a:t>
          </a:r>
          <a:endParaRPr lang="de-DE" sz="1300" kern="1200" dirty="0"/>
        </a:p>
      </dsp:txBody>
      <dsp:txXfrm rot="-5400000">
        <a:off x="3973576" y="2347508"/>
        <a:ext cx="7023229" cy="756160"/>
      </dsp:txXfrm>
    </dsp:sp>
    <dsp:sp modelId="{35EFDFFF-1627-4C13-BB8C-49040239828D}">
      <dsp:nvSpPr>
        <dsp:cNvPr id="0" name=""/>
        <dsp:cNvSpPr/>
      </dsp:nvSpPr>
      <dsp:spPr>
        <a:xfrm>
          <a:off x="0" y="2201855"/>
          <a:ext cx="3973575"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de-DE" sz="2600" b="1" i="0" kern="1200" baseline="0"/>
            <a:t>Sichere, DSGVO-konforme Kommunikation</a:t>
          </a:r>
          <a:endParaRPr lang="de-DE" sz="2600" b="1" kern="1200"/>
        </a:p>
      </dsp:txBody>
      <dsp:txXfrm>
        <a:off x="51133" y="2252988"/>
        <a:ext cx="3871309" cy="945199"/>
      </dsp:txXfrm>
    </dsp:sp>
    <dsp:sp modelId="{B37B994F-4315-48F3-8219-074902862BD8}">
      <dsp:nvSpPr>
        <dsp:cNvPr id="0" name=""/>
        <dsp:cNvSpPr/>
      </dsp:nvSpPr>
      <dsp:spPr>
        <a:xfrm rot="5400000">
          <a:off x="7086657" y="293359"/>
          <a:ext cx="837972" cy="706413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None/>
          </a:pPr>
          <a:r>
            <a:rPr lang="de-DE" sz="1300" b="0" i="0" kern="1200" baseline="0" dirty="0"/>
            <a:t>Die automatisierte Verarbeitung strukturierter Daten führt zur Vermeidung von Medienbrüchen und Übertragungsfehlern, was die Genauigkeit und Effizienz erhöht.</a:t>
          </a:r>
          <a:endParaRPr lang="de-DE" sz="1300" kern="1200" dirty="0"/>
        </a:p>
      </dsp:txBody>
      <dsp:txXfrm rot="-5400000">
        <a:off x="3973576" y="3447346"/>
        <a:ext cx="7023229" cy="756160"/>
      </dsp:txXfrm>
    </dsp:sp>
    <dsp:sp modelId="{0E12B6CC-1300-4E4D-80E6-408926C06800}">
      <dsp:nvSpPr>
        <dsp:cNvPr id="0" name=""/>
        <dsp:cNvSpPr/>
      </dsp:nvSpPr>
      <dsp:spPr>
        <a:xfrm>
          <a:off x="0" y="3301694"/>
          <a:ext cx="3973575"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de-DE" sz="2600" b="1" i="0" kern="1200" baseline="0"/>
            <a:t>Fehlerreduktion</a:t>
          </a:r>
          <a:endParaRPr lang="de-DE" sz="2600" b="1" kern="1200"/>
        </a:p>
      </dsp:txBody>
      <dsp:txXfrm>
        <a:off x="51133" y="3352827"/>
        <a:ext cx="3871309" cy="945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0854A-3051-4D46-89E0-BA8237227BE6}">
      <dsp:nvSpPr>
        <dsp:cNvPr id="0" name=""/>
        <dsp:cNvSpPr/>
      </dsp:nvSpPr>
      <dsp:spPr>
        <a:xfrm>
          <a:off x="0" y="35108"/>
          <a:ext cx="10515600"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a:t>Externe Kommunikation</a:t>
          </a:r>
          <a:endParaRPr lang="de-DE" sz="1600" kern="1200"/>
        </a:p>
      </dsp:txBody>
      <dsp:txXfrm>
        <a:off x="18734" y="53842"/>
        <a:ext cx="10478132" cy="346292"/>
      </dsp:txXfrm>
    </dsp:sp>
    <dsp:sp modelId="{97808D1D-68E0-4A46-B002-D6D341E1C727}">
      <dsp:nvSpPr>
        <dsp:cNvPr id="0" name=""/>
        <dsp:cNvSpPr/>
      </dsp:nvSpPr>
      <dsp:spPr>
        <a:xfrm>
          <a:off x="0" y="418868"/>
          <a:ext cx="10515600"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de-DE" sz="1200" kern="1200" dirty="0"/>
            <a:t>Rückfragen zur Versorgung an Arztpraxen oder Apotheken (z. B. zur Medikation)</a:t>
          </a:r>
        </a:p>
        <a:p>
          <a:pPr marL="114300" lvl="1" indent="-114300" algn="l" defTabSz="533400">
            <a:lnSpc>
              <a:spcPct val="90000"/>
            </a:lnSpc>
            <a:spcBef>
              <a:spcPct val="0"/>
            </a:spcBef>
            <a:spcAft>
              <a:spcPct val="20000"/>
            </a:spcAft>
            <a:buChar char="•"/>
          </a:pPr>
          <a:r>
            <a:rPr lang="de-DE" sz="1200" kern="1200"/>
            <a:t>Terminabstimmungen für Hausbesuche</a:t>
          </a:r>
        </a:p>
        <a:p>
          <a:pPr marL="114300" lvl="1" indent="-114300" algn="l" defTabSz="533400">
            <a:lnSpc>
              <a:spcPct val="90000"/>
            </a:lnSpc>
            <a:spcBef>
              <a:spcPct val="0"/>
            </a:spcBef>
            <a:spcAft>
              <a:spcPct val="20000"/>
            </a:spcAft>
            <a:buChar char="•"/>
          </a:pPr>
          <a:r>
            <a:rPr lang="de-DE" sz="1200" kern="1200"/>
            <a:t>Mitteilungen über einen veränderten Gesundheitszustand (z. B. Sturzereignis)</a:t>
          </a:r>
        </a:p>
        <a:p>
          <a:pPr marL="114300" lvl="1" indent="-114300" algn="l" defTabSz="533400">
            <a:lnSpc>
              <a:spcPct val="90000"/>
            </a:lnSpc>
            <a:spcBef>
              <a:spcPct val="0"/>
            </a:spcBef>
            <a:spcAft>
              <a:spcPct val="20000"/>
            </a:spcAft>
            <a:buChar char="•"/>
          </a:pPr>
          <a:r>
            <a:rPr lang="de-DE" sz="1200" kern="1200"/>
            <a:t>Mitteilung von Krankenhauseinweisungen</a:t>
          </a:r>
        </a:p>
        <a:p>
          <a:pPr marL="114300" lvl="1" indent="-114300" algn="l" defTabSz="533400">
            <a:lnSpc>
              <a:spcPct val="90000"/>
            </a:lnSpc>
            <a:spcBef>
              <a:spcPct val="0"/>
            </a:spcBef>
            <a:spcAft>
              <a:spcPct val="20000"/>
            </a:spcAft>
            <a:buChar char="•"/>
          </a:pPr>
          <a:r>
            <a:rPr lang="de-DE" sz="1200" kern="1200"/>
            <a:t>Mitteilung über auslaufende Maßnahmen/Medikamente</a:t>
          </a:r>
        </a:p>
        <a:p>
          <a:pPr marL="114300" lvl="1" indent="-114300" algn="l" defTabSz="533400">
            <a:lnSpc>
              <a:spcPct val="90000"/>
            </a:lnSpc>
            <a:spcBef>
              <a:spcPct val="0"/>
            </a:spcBef>
            <a:spcAft>
              <a:spcPct val="20000"/>
            </a:spcAft>
            <a:buChar char="•"/>
          </a:pPr>
          <a:endParaRPr lang="de-DE" sz="1200" kern="1200"/>
        </a:p>
      </dsp:txBody>
      <dsp:txXfrm>
        <a:off x="0" y="418868"/>
        <a:ext cx="10515600" cy="1258560"/>
      </dsp:txXfrm>
    </dsp:sp>
    <dsp:sp modelId="{8EC04EB0-734E-4337-A84C-EAEEC0CF7959}">
      <dsp:nvSpPr>
        <dsp:cNvPr id="0" name=""/>
        <dsp:cNvSpPr/>
      </dsp:nvSpPr>
      <dsp:spPr>
        <a:xfrm>
          <a:off x="0" y="1677429"/>
          <a:ext cx="10515600"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a:t>Interne Kommunikation</a:t>
          </a:r>
          <a:endParaRPr lang="de-DE" sz="1600" kern="1200"/>
        </a:p>
      </dsp:txBody>
      <dsp:txXfrm>
        <a:off x="18734" y="1696163"/>
        <a:ext cx="10478132" cy="346292"/>
      </dsp:txXfrm>
    </dsp:sp>
    <dsp:sp modelId="{2DACF6D9-90D6-4832-9D0C-B791BEE163FC}">
      <dsp:nvSpPr>
        <dsp:cNvPr id="0" name=""/>
        <dsp:cNvSpPr/>
      </dsp:nvSpPr>
      <dsp:spPr>
        <a:xfrm>
          <a:off x="0" y="2061189"/>
          <a:ext cx="105156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de-DE" sz="1200" kern="1200"/>
            <a:t>Fachliche Rückfragen an Führungskräfte/Kollegium</a:t>
          </a:r>
        </a:p>
        <a:p>
          <a:pPr marL="114300" lvl="1" indent="-114300" algn="l" defTabSz="533400">
            <a:lnSpc>
              <a:spcPct val="90000"/>
            </a:lnSpc>
            <a:spcBef>
              <a:spcPct val="0"/>
            </a:spcBef>
            <a:spcAft>
              <a:spcPct val="20000"/>
            </a:spcAft>
            <a:buChar char="•"/>
          </a:pPr>
          <a:r>
            <a:rPr lang="de-DE" sz="1200" kern="1200"/>
            <a:t>Austausch versorgungsrelevanter Informationen</a:t>
          </a:r>
        </a:p>
        <a:p>
          <a:pPr marL="114300" lvl="1" indent="-114300" algn="l" defTabSz="533400">
            <a:lnSpc>
              <a:spcPct val="90000"/>
            </a:lnSpc>
            <a:spcBef>
              <a:spcPct val="0"/>
            </a:spcBef>
            <a:spcAft>
              <a:spcPct val="20000"/>
            </a:spcAft>
            <a:buChar char="•"/>
          </a:pPr>
          <a:r>
            <a:rPr lang="de-DE" sz="1200" kern="1200"/>
            <a:t>Organisatorische Abstimmungen in Wohnbereichen/ ambulanten Touren</a:t>
          </a:r>
        </a:p>
        <a:p>
          <a:pPr marL="114300" lvl="1" indent="-114300" algn="l" defTabSz="533400">
            <a:lnSpc>
              <a:spcPct val="90000"/>
            </a:lnSpc>
            <a:spcBef>
              <a:spcPct val="0"/>
            </a:spcBef>
            <a:spcAft>
              <a:spcPct val="20000"/>
            </a:spcAft>
            <a:buChar char="•"/>
          </a:pPr>
          <a:endParaRPr lang="de-DE" sz="1200" kern="1200"/>
        </a:p>
      </dsp:txBody>
      <dsp:txXfrm>
        <a:off x="0" y="2061189"/>
        <a:ext cx="10515600" cy="828000"/>
      </dsp:txXfrm>
    </dsp:sp>
    <dsp:sp modelId="{DCEE3351-3939-4BE3-A2E1-D959A77F170F}">
      <dsp:nvSpPr>
        <dsp:cNvPr id="0" name=""/>
        <dsp:cNvSpPr/>
      </dsp:nvSpPr>
      <dsp:spPr>
        <a:xfrm>
          <a:off x="0" y="2889189"/>
          <a:ext cx="10515600"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a:t>Datenaustausch</a:t>
          </a:r>
          <a:endParaRPr lang="de-DE" sz="1600" kern="1200"/>
        </a:p>
      </dsp:txBody>
      <dsp:txXfrm>
        <a:off x="18734" y="2907923"/>
        <a:ext cx="10478132" cy="346292"/>
      </dsp:txXfrm>
    </dsp:sp>
    <dsp:sp modelId="{ED8D4183-E15D-461F-AD55-E44C8FCB6F92}">
      <dsp:nvSpPr>
        <dsp:cNvPr id="0" name=""/>
        <dsp:cNvSpPr/>
      </dsp:nvSpPr>
      <dsp:spPr>
        <a:xfrm>
          <a:off x="0" y="3272949"/>
          <a:ext cx="105156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de-DE" sz="1200" kern="1200" dirty="0"/>
            <a:t>Medikationspläne</a:t>
          </a:r>
        </a:p>
        <a:p>
          <a:pPr marL="114300" lvl="1" indent="-114300" algn="l" defTabSz="533400">
            <a:lnSpc>
              <a:spcPct val="90000"/>
            </a:lnSpc>
            <a:spcBef>
              <a:spcPct val="0"/>
            </a:spcBef>
            <a:spcAft>
              <a:spcPct val="20000"/>
            </a:spcAft>
            <a:buChar char="•"/>
          </a:pPr>
          <a:r>
            <a:rPr lang="de-DE" sz="1200" kern="1200"/>
            <a:t>Pflegeüberleitungsbogen</a:t>
          </a:r>
        </a:p>
        <a:p>
          <a:pPr marL="114300" lvl="1" indent="-114300" algn="l" defTabSz="533400">
            <a:lnSpc>
              <a:spcPct val="90000"/>
            </a:lnSpc>
            <a:spcBef>
              <a:spcPct val="0"/>
            </a:spcBef>
            <a:spcAft>
              <a:spcPct val="20000"/>
            </a:spcAft>
            <a:buChar char="•"/>
          </a:pPr>
          <a:r>
            <a:rPr lang="de-DE" sz="1200" kern="1200"/>
            <a:t>E-Rezepte (als E-Rezept-Token)</a:t>
          </a:r>
        </a:p>
        <a:p>
          <a:pPr marL="114300" lvl="1" indent="-114300" algn="l" defTabSz="533400">
            <a:lnSpc>
              <a:spcPct val="90000"/>
            </a:lnSpc>
            <a:spcBef>
              <a:spcPct val="0"/>
            </a:spcBef>
            <a:spcAft>
              <a:spcPct val="20000"/>
            </a:spcAft>
            <a:buChar char="•"/>
          </a:pPr>
          <a:r>
            <a:rPr lang="de-DE" sz="1200" kern="1200"/>
            <a:t>Übermittlung von Protokollen (z.B. Sturzprotokoll, Wundprotokoll, Schmerzerfassung, Vitalwerteübersicht)</a:t>
          </a:r>
        </a:p>
        <a:p>
          <a:pPr marL="114300" lvl="1" indent="-114300" algn="l" defTabSz="533400">
            <a:lnSpc>
              <a:spcPct val="90000"/>
            </a:lnSpc>
            <a:spcBef>
              <a:spcPct val="0"/>
            </a:spcBef>
            <a:spcAft>
              <a:spcPct val="20000"/>
            </a:spcAft>
            <a:buChar char="•"/>
          </a:pPr>
          <a:r>
            <a:rPr lang="de-DE" sz="1200" kern="1200"/>
            <a:t>Daten im Zusammenhang mit der vollelektronischen Leistungsabrechnung</a:t>
          </a:r>
        </a:p>
      </dsp:txBody>
      <dsp:txXfrm>
        <a:off x="0" y="3272949"/>
        <a:ext cx="10515600" cy="1043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7555-E286-472B-9DD2-EC24C3887CA0}">
      <dsp:nvSpPr>
        <dsp:cNvPr id="0" name=""/>
        <dsp:cNvSpPr/>
      </dsp:nvSpPr>
      <dsp: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Recherche der Kontaktdaten des Kommunikationspartners</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Ausdruck und (handschriftliches) Ausfüllen der Fax-Vorlage</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Ausdruck der Begleitdokumente</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1179" y="1103245"/>
        <a:ext cx="2344242" cy="1519185"/>
      </dsp:txXfrm>
    </dsp:sp>
    <dsp:sp modelId="{C1F92D0A-6212-478F-AE64-93037F158224}">
      <dsp:nvSpPr>
        <dsp:cNvPr id="0" name=""/>
        <dsp:cNvSpPr/>
      </dsp:nvSpPr>
      <dsp:spPr>
        <a:xfrm>
          <a:off x="1311497" y="1538298"/>
          <a:ext cx="2622859" cy="2622859"/>
        </a:xfrm>
        <a:prstGeom prst="leftCircularArrow">
          <a:avLst>
            <a:gd name="adj1" fmla="val 3297"/>
            <a:gd name="adj2" fmla="val 407070"/>
            <a:gd name="adj3" fmla="val 2182581"/>
            <a:gd name="adj4" fmla="val 9024489"/>
            <a:gd name="adj5" fmla="val 3846"/>
          </a:avLst>
        </a:prstGeom>
        <a:solidFill>
          <a:srgbClr val="B10F17"/>
        </a:solidFill>
        <a:ln>
          <a:noFill/>
        </a:ln>
        <a:effectLst/>
      </dsp:spPr>
      <dsp:style>
        <a:lnRef idx="0">
          <a:scrgbClr r="0" g="0" b="0"/>
        </a:lnRef>
        <a:fillRef idx="1">
          <a:scrgbClr r="0" g="0" b="0"/>
        </a:fillRef>
        <a:effectRef idx="0">
          <a:scrgbClr r="0" g="0" b="0"/>
        </a:effectRef>
        <a:fontRef idx="minor">
          <a:schemeClr val="lt1"/>
        </a:fontRef>
      </dsp:style>
    </dsp:sp>
    <dsp:sp modelId="{90DAB1B0-B998-4031-B1B4-DE78B3B11BE4}">
      <dsp:nvSpPr>
        <dsp:cNvPr id="0" name=""/>
        <dsp:cNvSpPr/>
      </dsp:nvSpPr>
      <dsp:spPr>
        <a:xfrm>
          <a:off x="522122" y="2622431"/>
          <a:ext cx="2083770" cy="828646"/>
        </a:xfrm>
        <a:prstGeom prst="rect">
          <a:avLst/>
        </a:prstGeom>
        <a:solidFill>
          <a:srgbClr val="B10F17"/>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a:solidFill>
                <a:srgbClr val="FFFFFF"/>
              </a:solidFill>
              <a:latin typeface="GKV Open" pitchFamily="2" charset="0"/>
              <a:ea typeface="GKV Open" pitchFamily="2" charset="0"/>
              <a:cs typeface="GKV Open" pitchFamily="2" charset="0"/>
            </a:rPr>
            <a:t>VORBEREITUNG</a:t>
          </a:r>
        </a:p>
      </dsp:txBody>
      <dsp:txXfrm>
        <a:off x="522122" y="2622431"/>
        <a:ext cx="2083770" cy="828646"/>
      </dsp:txXfrm>
    </dsp:sp>
    <dsp:sp modelId="{E6D577B2-9F2D-4384-A11F-2D6843D501CD}">
      <dsp:nvSpPr>
        <dsp:cNvPr id="0" name=""/>
        <dsp:cNvSpPr/>
      </dsp:nvSpPr>
      <dsp: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Aufsuchen des Faxgerätes und Einwahl der Faxnummer</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Ggf. Ungesicherter Versand über das Internet (VoIP)</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Warten auf die Faxbestätigung</a:t>
          </a: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3017643" y="1517568"/>
        <a:ext cx="2344242" cy="1519185"/>
      </dsp:txXfrm>
    </dsp:sp>
    <dsp:sp modelId="{C9D00328-9C98-4DC7-9C66-1535975CA0EC}">
      <dsp:nvSpPr>
        <dsp:cNvPr id="0" name=""/>
        <dsp:cNvSpPr/>
      </dsp:nvSpPr>
      <dsp:spPr>
        <a:xfrm>
          <a:off x="4308425" y="-96968"/>
          <a:ext cx="2922401" cy="2922401"/>
        </a:xfrm>
        <a:prstGeom prst="circularArrow">
          <a:avLst>
            <a:gd name="adj1" fmla="val 2959"/>
            <a:gd name="adj2" fmla="val 362444"/>
            <a:gd name="adj3" fmla="val 19462045"/>
            <a:gd name="adj4" fmla="val 12575511"/>
            <a:gd name="adj5" fmla="val 3452"/>
          </a:avLst>
        </a:prstGeom>
        <a:solidFill>
          <a:srgbClr val="B10F17"/>
        </a:solidFill>
        <a:ln>
          <a:noFill/>
        </a:ln>
        <a:effectLst/>
      </dsp:spPr>
      <dsp:style>
        <a:lnRef idx="0">
          <a:scrgbClr r="0" g="0" b="0"/>
        </a:lnRef>
        <a:fillRef idx="1">
          <a:scrgbClr r="0" g="0" b="0"/>
        </a:fillRef>
        <a:effectRef idx="0">
          <a:scrgbClr r="0" g="0" b="0"/>
        </a:effectRef>
        <a:fontRef idx="minor">
          <a:schemeClr val="lt1"/>
        </a:fontRef>
      </dsp:style>
    </dsp:sp>
    <dsp:sp modelId="{4FC11D1A-0DC0-4435-9585-8106720BFC3C}">
      <dsp:nvSpPr>
        <dsp:cNvPr id="0" name=""/>
        <dsp:cNvSpPr/>
      </dsp:nvSpPr>
      <dsp:spPr>
        <a:xfrm>
          <a:off x="3538585" y="688921"/>
          <a:ext cx="2083770" cy="828646"/>
        </a:xfrm>
        <a:prstGeom prst="rect">
          <a:avLst/>
        </a:prstGeom>
        <a:solidFill>
          <a:srgbClr val="B10F17"/>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a:solidFill>
                <a:srgbClr val="FFFFFF"/>
              </a:solidFill>
              <a:latin typeface="GKV Open" pitchFamily="2" charset="0"/>
              <a:ea typeface="GKV Open" pitchFamily="2" charset="0"/>
              <a:cs typeface="GKV Open" pitchFamily="2" charset="0"/>
            </a:rPr>
            <a:t>FAX-VERSAND</a:t>
          </a:r>
        </a:p>
      </dsp:txBody>
      <dsp:txXfrm>
        <a:off x="3538585" y="688921"/>
        <a:ext cx="2083770" cy="828646"/>
      </dsp:txXfrm>
    </dsp:sp>
    <dsp:sp modelId="{6C981278-F45A-4215-99DA-6D6E6673AB0F}">
      <dsp:nvSpPr>
        <dsp:cNvPr id="0" name=""/>
        <dsp:cNvSpPr/>
      </dsp:nvSpPr>
      <dsp: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Einscannen der Faxnachricht</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Eingabe der Informationen in das Primärsystem</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Abheften der Faxnachricht in der Papierakte</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6034106" y="1103245"/>
        <a:ext cx="2344242" cy="1519185"/>
      </dsp:txXfrm>
    </dsp:sp>
    <dsp:sp modelId="{4E9A5ABF-07AA-499A-A7FD-17F0BC10E777}">
      <dsp:nvSpPr>
        <dsp:cNvPr id="0" name=""/>
        <dsp:cNvSpPr/>
      </dsp:nvSpPr>
      <dsp:spPr>
        <a:xfrm>
          <a:off x="6555049" y="2622431"/>
          <a:ext cx="2083770" cy="828646"/>
        </a:xfrm>
        <a:prstGeom prst="rect">
          <a:avLst/>
        </a:prstGeom>
        <a:solidFill>
          <a:srgbClr val="B10F17"/>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a:solidFill>
                <a:srgbClr val="FFFFFF"/>
              </a:solidFill>
              <a:latin typeface="GKV Open" pitchFamily="2" charset="0"/>
              <a:ea typeface="GKV Open" pitchFamily="2" charset="0"/>
              <a:cs typeface="GKV Open" pitchFamily="2" charset="0"/>
            </a:rPr>
            <a:t>DOKUMENTATION</a:t>
          </a:r>
        </a:p>
      </dsp:txBody>
      <dsp:txXfrm>
        <a:off x="6555049" y="2622431"/>
        <a:ext cx="2083770" cy="8286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7555-E286-472B-9DD2-EC24C3887CA0}">
      <dsp:nvSpPr>
        <dsp:cNvPr id="0" name=""/>
        <dsp:cNvSpPr/>
      </dsp:nvSpPr>
      <dsp:spPr>
        <a:xfrm>
          <a:off x="650"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Abruf der Kontaktdaten aus dem digitalen TI-Verzeichnisdienst</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Ausfüllen der KIM-Vorlage</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Einfügen von Datei-Anhängen aus dem Primärsystem</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650" y="1137548"/>
        <a:ext cx="2348356" cy="1521852"/>
      </dsp:txXfrm>
    </dsp:sp>
    <dsp:sp modelId="{C1F92D0A-6212-478F-AE64-93037F158224}">
      <dsp:nvSpPr>
        <dsp:cNvPr id="0" name=""/>
        <dsp:cNvSpPr/>
      </dsp:nvSpPr>
      <dsp:spPr>
        <a:xfrm>
          <a:off x="1315400" y="1581025"/>
          <a:ext cx="2616146" cy="2616146"/>
        </a:xfrm>
        <a:prstGeom prst="leftCircularArrow">
          <a:avLst>
            <a:gd name="adj1" fmla="val 3254"/>
            <a:gd name="adj2" fmla="val 401439"/>
            <a:gd name="adj3" fmla="val 2176950"/>
            <a:gd name="adj4" fmla="val 9024489"/>
            <a:gd name="adj5" fmla="val 3797"/>
          </a:avLst>
        </a:prstGeom>
        <a:solidFill>
          <a:srgbClr val="6286A4"/>
        </a:solidFill>
        <a:ln>
          <a:noFill/>
        </a:ln>
        <a:effectLst/>
      </dsp:spPr>
      <dsp:style>
        <a:lnRef idx="0">
          <a:scrgbClr r="0" g="0" b="0"/>
        </a:lnRef>
        <a:fillRef idx="1">
          <a:scrgbClr r="0" g="0" b="0"/>
        </a:fillRef>
        <a:effectRef idx="0">
          <a:scrgbClr r="0" g="0" b="0"/>
        </a:effectRef>
        <a:fontRef idx="minor">
          <a:schemeClr val="lt1"/>
        </a:fontRef>
      </dsp:style>
    </dsp:sp>
    <dsp:sp modelId="{90DAB1B0-B998-4031-B1B4-DE78B3B11BE4}">
      <dsp:nvSpPr>
        <dsp:cNvPr id="0" name=""/>
        <dsp:cNvSpPr/>
      </dsp:nvSpPr>
      <dsp:spPr>
        <a:xfrm>
          <a:off x="522507" y="2659400"/>
          <a:ext cx="2087428" cy="830101"/>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rgbClr val="FFFFFF"/>
              </a:solidFill>
              <a:latin typeface="GKV Open" pitchFamily="2" charset="0"/>
              <a:ea typeface="GKV Open" pitchFamily="2" charset="0"/>
              <a:cs typeface="GKV Open" pitchFamily="2" charset="0"/>
            </a:rPr>
            <a:t>VORBEREITUNG</a:t>
          </a:r>
        </a:p>
      </dsp:txBody>
      <dsp:txXfrm>
        <a:off x="522507" y="2659400"/>
        <a:ext cx="2087428" cy="830101"/>
      </dsp:txXfrm>
    </dsp:sp>
    <dsp:sp modelId="{E6D577B2-9F2D-4384-A11F-2D6843D501CD}">
      <dsp:nvSpPr>
        <dsp:cNvPr id="0" name=""/>
        <dsp:cNvSpPr/>
      </dsp:nvSpPr>
      <dsp:spPr>
        <a:xfrm>
          <a:off x="3015357"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Versand via Mausklick</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Automatische Signatur, Verschlüsselung und gesicherte Übertragung über die Telematikinfrastruktur</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3015357" y="1552599"/>
        <a:ext cx="2348356" cy="1521852"/>
      </dsp:txXfrm>
    </dsp:sp>
    <dsp:sp modelId="{C9D00328-9C98-4DC7-9C66-1535975CA0EC}">
      <dsp:nvSpPr>
        <dsp:cNvPr id="0" name=""/>
        <dsp:cNvSpPr/>
      </dsp:nvSpPr>
      <dsp:spPr>
        <a:xfrm>
          <a:off x="4310537" y="-61116"/>
          <a:ext cx="2916213" cy="2916213"/>
        </a:xfrm>
        <a:prstGeom prst="circularArrow">
          <a:avLst>
            <a:gd name="adj1" fmla="val 2919"/>
            <a:gd name="adj2" fmla="val 357301"/>
            <a:gd name="adj3" fmla="val 19467188"/>
            <a:gd name="adj4" fmla="val 12575511"/>
            <a:gd name="adj5" fmla="val 3406"/>
          </a:avLst>
        </a:prstGeom>
        <a:solidFill>
          <a:srgbClr val="6286A4"/>
        </a:solidFill>
        <a:ln>
          <a:noFill/>
        </a:ln>
        <a:effectLst/>
      </dsp:spPr>
      <dsp:style>
        <a:lnRef idx="0">
          <a:scrgbClr r="0" g="0" b="0"/>
        </a:lnRef>
        <a:fillRef idx="1">
          <a:scrgbClr r="0" g="0" b="0"/>
        </a:fillRef>
        <a:effectRef idx="0">
          <a:scrgbClr r="0" g="0" b="0"/>
        </a:effectRef>
        <a:fontRef idx="minor">
          <a:schemeClr val="lt1"/>
        </a:fontRef>
      </dsp:style>
    </dsp:sp>
    <dsp:sp modelId="{4FC11D1A-0DC0-4435-9585-8106720BFC3C}">
      <dsp:nvSpPr>
        <dsp:cNvPr id="0" name=""/>
        <dsp:cNvSpPr/>
      </dsp:nvSpPr>
      <dsp:spPr>
        <a:xfrm>
          <a:off x="3537214" y="722497"/>
          <a:ext cx="2087428" cy="830101"/>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a:solidFill>
                <a:srgbClr val="FFFFFF"/>
              </a:solidFill>
              <a:latin typeface="GKV Open" pitchFamily="2" charset="0"/>
              <a:ea typeface="GKV Open" pitchFamily="2" charset="0"/>
              <a:cs typeface="GKV Open" pitchFamily="2" charset="0"/>
            </a:rPr>
            <a:t>KIM-VERSAND</a:t>
          </a:r>
        </a:p>
      </dsp:txBody>
      <dsp:txXfrm>
        <a:off x="3537214" y="722497"/>
        <a:ext cx="2087428" cy="830101"/>
      </dsp:txXfrm>
    </dsp:sp>
    <dsp:sp modelId="{6C981278-F45A-4215-99DA-6D6E6673AB0F}">
      <dsp:nvSpPr>
        <dsp:cNvPr id="0" name=""/>
        <dsp:cNvSpPr/>
      </dsp:nvSpPr>
      <dsp:spPr>
        <a:xfrm>
          <a:off x="6030064" y="1137548"/>
          <a:ext cx="2348356" cy="1936903"/>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Sicherung und Nachverfolgung des Kommunikationsverlaufs im Primärsystem</a:t>
          </a:r>
        </a:p>
      </dsp:txBody>
      <dsp:txXfrm>
        <a:off x="6030064" y="1137548"/>
        <a:ext cx="2348356" cy="1521852"/>
      </dsp:txXfrm>
    </dsp:sp>
    <dsp:sp modelId="{4E9A5ABF-07AA-499A-A7FD-17F0BC10E777}">
      <dsp:nvSpPr>
        <dsp:cNvPr id="0" name=""/>
        <dsp:cNvSpPr/>
      </dsp:nvSpPr>
      <dsp:spPr>
        <a:xfrm>
          <a:off x="6551921" y="2659400"/>
          <a:ext cx="2087428" cy="830101"/>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a:solidFill>
                <a:srgbClr val="FFFFFF"/>
              </a:solidFill>
              <a:latin typeface="GKV Open" pitchFamily="2" charset="0"/>
              <a:ea typeface="GKV Open" pitchFamily="2" charset="0"/>
              <a:cs typeface="GKV Open" pitchFamily="2" charset="0"/>
            </a:rPr>
            <a:t>DOKUMENTATION</a:t>
          </a:r>
        </a:p>
      </dsp:txBody>
      <dsp:txXfrm>
        <a:off x="6551921" y="2659400"/>
        <a:ext cx="2087428" cy="8301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7555-E286-472B-9DD2-EC24C3887CA0}">
      <dsp:nvSpPr>
        <dsp:cNvPr id="0" name=""/>
        <dsp:cNvSpPr/>
      </dsp:nvSpPr>
      <dsp:spPr>
        <a:xfrm>
          <a:off x="1179"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Verordnung von Arzneimitteln zum Quartalsbeginn durch eine ärztliche Person</a:t>
          </a: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Speichern des E-Rezepts in der Telematikinfrastruktur und ggf. Ausdruck Token in der Arztpraxis</a:t>
          </a:r>
        </a:p>
        <a:p>
          <a:pPr marL="57150" lvl="1" indent="-57150" algn="l" defTabSz="444500">
            <a:lnSpc>
              <a:spcPct val="90000"/>
            </a:lnSpc>
            <a:spcBef>
              <a:spcPct val="0"/>
            </a:spcBef>
            <a:spcAft>
              <a:spcPct val="15000"/>
            </a:spcAft>
            <a:buFont typeface="Arial" panose="020B0604020202020204" pitchFamily="34" charset="0"/>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1179" y="1103245"/>
        <a:ext cx="2344242" cy="1519185"/>
      </dsp:txXfrm>
    </dsp:sp>
    <dsp:sp modelId="{C1F92D0A-6212-478F-AE64-93037F158224}">
      <dsp:nvSpPr>
        <dsp:cNvPr id="0" name=""/>
        <dsp:cNvSpPr/>
      </dsp:nvSpPr>
      <dsp:spPr>
        <a:xfrm>
          <a:off x="1311497" y="1538298"/>
          <a:ext cx="2622859" cy="2622859"/>
        </a:xfrm>
        <a:prstGeom prst="leftCircularArrow">
          <a:avLst>
            <a:gd name="adj1" fmla="val 3297"/>
            <a:gd name="adj2" fmla="val 407070"/>
            <a:gd name="adj3" fmla="val 2182581"/>
            <a:gd name="adj4" fmla="val 9024489"/>
            <a:gd name="adj5" fmla="val 3846"/>
          </a:avLst>
        </a:prstGeom>
        <a:solidFill>
          <a:srgbClr val="B10F17"/>
        </a:solidFill>
        <a:ln>
          <a:noFill/>
        </a:ln>
        <a:effectLst/>
      </dsp:spPr>
      <dsp:style>
        <a:lnRef idx="0">
          <a:scrgbClr r="0" g="0" b="0"/>
        </a:lnRef>
        <a:fillRef idx="1">
          <a:scrgbClr r="0" g="0" b="0"/>
        </a:fillRef>
        <a:effectRef idx="0">
          <a:scrgbClr r="0" g="0" b="0"/>
        </a:effectRef>
        <a:fontRef idx="minor">
          <a:schemeClr val="lt1"/>
        </a:fontRef>
      </dsp:style>
    </dsp:sp>
    <dsp:sp modelId="{90DAB1B0-B998-4031-B1B4-DE78B3B11BE4}">
      <dsp:nvSpPr>
        <dsp:cNvPr id="0" name=""/>
        <dsp:cNvSpPr/>
      </dsp:nvSpPr>
      <dsp:spPr>
        <a:xfrm>
          <a:off x="522122" y="2622431"/>
          <a:ext cx="2083770" cy="828646"/>
        </a:xfrm>
        <a:prstGeom prst="rect">
          <a:avLst/>
        </a:prstGeom>
        <a:solidFill>
          <a:srgbClr val="B10F17"/>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dirty="0">
              <a:solidFill>
                <a:srgbClr val="FFFFFF"/>
              </a:solidFill>
              <a:latin typeface="GKV Open" pitchFamily="2" charset="0"/>
              <a:ea typeface="GKV Open" pitchFamily="2" charset="0"/>
              <a:cs typeface="GKV Open" pitchFamily="2" charset="0"/>
            </a:rPr>
            <a:t>VERORDNUNG</a:t>
          </a:r>
        </a:p>
      </dsp:txBody>
      <dsp:txXfrm>
        <a:off x="522122" y="2622431"/>
        <a:ext cx="2083770" cy="828646"/>
      </dsp:txXfrm>
    </dsp:sp>
    <dsp:sp modelId="{E6D577B2-9F2D-4384-A11F-2D6843D501CD}">
      <dsp:nvSpPr>
        <dsp:cNvPr id="0" name=""/>
        <dsp:cNvSpPr/>
      </dsp:nvSpPr>
      <dsp:spPr>
        <a:xfrm>
          <a:off x="3017643"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Hinfahrt zur Arztpraxis</a:t>
          </a:r>
        </a:p>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Vorlegen Versichertenkarten in der Arztpraxis und ggf. Abholung  der Token</a:t>
          </a: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Rückfahrt zur Einrichtung oder zur Apotheke</a:t>
          </a:r>
        </a:p>
        <a:p>
          <a:pPr marL="57150" lvl="1" indent="-57150" algn="l" defTabSz="444500">
            <a:lnSpc>
              <a:spcPct val="90000"/>
            </a:lnSpc>
            <a:spcBef>
              <a:spcPct val="0"/>
            </a:spcBef>
            <a:spcAft>
              <a:spcPct val="15000"/>
            </a:spcAft>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dirty="0">
            <a:solidFill>
              <a:srgbClr val="000000">
                <a:hueOff val="0"/>
                <a:satOff val="0"/>
                <a:lumOff val="0"/>
                <a:alphaOff val="0"/>
              </a:srgbClr>
            </a:solidFill>
            <a:latin typeface="GKV Open" pitchFamily="2" charset="0"/>
            <a:ea typeface="GKV Open" pitchFamily="2" charset="0"/>
            <a:cs typeface="GKV Open" pitchFamily="2" charset="0"/>
          </a:endParaRPr>
        </a:p>
      </dsp:txBody>
      <dsp:txXfrm>
        <a:off x="3017643" y="1517568"/>
        <a:ext cx="2344242" cy="1519185"/>
      </dsp:txXfrm>
    </dsp:sp>
    <dsp:sp modelId="{C9D00328-9C98-4DC7-9C66-1535975CA0EC}">
      <dsp:nvSpPr>
        <dsp:cNvPr id="0" name=""/>
        <dsp:cNvSpPr/>
      </dsp:nvSpPr>
      <dsp:spPr>
        <a:xfrm>
          <a:off x="4308425" y="-96968"/>
          <a:ext cx="2922401" cy="2922401"/>
        </a:xfrm>
        <a:prstGeom prst="circularArrow">
          <a:avLst>
            <a:gd name="adj1" fmla="val 2959"/>
            <a:gd name="adj2" fmla="val 362444"/>
            <a:gd name="adj3" fmla="val 19462045"/>
            <a:gd name="adj4" fmla="val 12575511"/>
            <a:gd name="adj5" fmla="val 3452"/>
          </a:avLst>
        </a:prstGeom>
        <a:solidFill>
          <a:srgbClr val="B10F17"/>
        </a:solidFill>
        <a:ln>
          <a:noFill/>
        </a:ln>
        <a:effectLst/>
      </dsp:spPr>
      <dsp:style>
        <a:lnRef idx="0">
          <a:scrgbClr r="0" g="0" b="0"/>
        </a:lnRef>
        <a:fillRef idx="1">
          <a:scrgbClr r="0" g="0" b="0"/>
        </a:fillRef>
        <a:effectRef idx="0">
          <a:scrgbClr r="0" g="0" b="0"/>
        </a:effectRef>
        <a:fontRef idx="minor">
          <a:schemeClr val="lt1"/>
        </a:fontRef>
      </dsp:style>
    </dsp:sp>
    <dsp:sp modelId="{4FC11D1A-0DC0-4435-9585-8106720BFC3C}">
      <dsp:nvSpPr>
        <dsp:cNvPr id="0" name=""/>
        <dsp:cNvSpPr/>
      </dsp:nvSpPr>
      <dsp:spPr>
        <a:xfrm>
          <a:off x="3538585" y="688921"/>
          <a:ext cx="2083770" cy="828646"/>
        </a:xfrm>
        <a:prstGeom prst="rect">
          <a:avLst/>
        </a:prstGeom>
        <a:solidFill>
          <a:srgbClr val="B10F17"/>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dirty="0">
              <a:solidFill>
                <a:srgbClr val="FFFFFF"/>
              </a:solidFill>
              <a:latin typeface="GKV Open" pitchFamily="2" charset="0"/>
              <a:ea typeface="GKV Open" pitchFamily="2" charset="0"/>
              <a:cs typeface="GKV Open" pitchFamily="2" charset="0"/>
            </a:rPr>
            <a:t>KURIERDIENST</a:t>
          </a:r>
        </a:p>
      </dsp:txBody>
      <dsp:txXfrm>
        <a:off x="3538585" y="688921"/>
        <a:ext cx="2083770" cy="828646"/>
      </dsp:txXfrm>
    </dsp:sp>
    <dsp:sp modelId="{6C981278-F45A-4215-99DA-6D6E6673AB0F}">
      <dsp:nvSpPr>
        <dsp:cNvPr id="0" name=""/>
        <dsp:cNvSpPr/>
      </dsp:nvSpPr>
      <dsp:spPr>
        <a:xfrm>
          <a:off x="6034106" y="1103245"/>
          <a:ext cx="2344242" cy="1933509"/>
        </a:xfrm>
        <a:prstGeom prst="rect">
          <a:avLst/>
        </a:prstGeom>
        <a:solidFill>
          <a:srgbClr val="FFFFFF">
            <a:alpha val="90000"/>
            <a:hueOff val="0"/>
            <a:satOff val="0"/>
            <a:lumOff val="0"/>
            <a:alphaOff val="0"/>
          </a:srgbClr>
        </a:solidFill>
        <a:ln w="15875" cap="flat" cmpd="sng" algn="ctr">
          <a:solidFill>
            <a:srgbClr val="B10F1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Hinfahrt zur Apotheke</a:t>
          </a:r>
        </a:p>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Vorlage Token bzw. Übergabe Versichertenkarte an Apotheke</a:t>
          </a:r>
        </a:p>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Abgabe von Arzneimittel durch Apotheke</a:t>
          </a: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Rückfahrt zur Einrichtung </a:t>
          </a:r>
        </a:p>
        <a:p>
          <a:pPr marL="57150" lvl="1" indent="-57150" algn="l" defTabSz="444500">
            <a:lnSpc>
              <a:spcPct val="90000"/>
            </a:lnSpc>
            <a:spcBef>
              <a:spcPct val="0"/>
            </a:spcBef>
            <a:spcAft>
              <a:spcPct val="15000"/>
            </a:spcAft>
            <a:buFont typeface="Arial" panose="020B0604020202020204" pitchFamily="34" charset="0"/>
            <a:buChar char="•"/>
          </a:pPr>
          <a:endParaRPr lang="de-DE" sz="10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6034106" y="1103245"/>
        <a:ext cx="2344242" cy="1519185"/>
      </dsp:txXfrm>
    </dsp:sp>
    <dsp:sp modelId="{4E9A5ABF-07AA-499A-A7FD-17F0BC10E777}">
      <dsp:nvSpPr>
        <dsp:cNvPr id="0" name=""/>
        <dsp:cNvSpPr/>
      </dsp:nvSpPr>
      <dsp:spPr>
        <a:xfrm>
          <a:off x="6555049" y="2622431"/>
          <a:ext cx="2083770" cy="828646"/>
        </a:xfrm>
        <a:prstGeom prst="rect">
          <a:avLst/>
        </a:prstGeom>
        <a:solidFill>
          <a:srgbClr val="B10F17"/>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dirty="0">
              <a:solidFill>
                <a:srgbClr val="FFFFFF"/>
              </a:solidFill>
              <a:latin typeface="GKV Open" pitchFamily="2" charset="0"/>
              <a:ea typeface="GKV Open" pitchFamily="2" charset="0"/>
              <a:cs typeface="GKV Open" pitchFamily="2" charset="0"/>
            </a:rPr>
            <a:t>ARZNEIMITTEL-ABGABE</a:t>
          </a:r>
        </a:p>
      </dsp:txBody>
      <dsp:txXfrm>
        <a:off x="6555049" y="2622431"/>
        <a:ext cx="2083770" cy="8286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7555-E286-472B-9DD2-EC24C3887CA0}">
      <dsp:nvSpPr>
        <dsp:cNvPr id="0" name=""/>
        <dsp:cNvSpPr/>
      </dsp:nvSpPr>
      <dsp:spPr>
        <a:xfrm>
          <a:off x="1179"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Verordnung von Arzneimitteln durch eine ärztliche Person</a:t>
          </a:r>
        </a:p>
        <a:p>
          <a:pPr marL="57150" lvl="1" indent="-57150" algn="l" defTabSz="444500">
            <a:lnSpc>
              <a:spcPct val="90000"/>
            </a:lnSpc>
            <a:spcBef>
              <a:spcPct val="0"/>
            </a:spcBef>
            <a:spcAft>
              <a:spcPct val="15000"/>
            </a:spcAft>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Speichern des E-Rezepts in der Telematikinfrastruktur </a:t>
          </a:r>
        </a:p>
        <a:p>
          <a:pPr marL="114300" lvl="1" indent="-114300" algn="l" defTabSz="533400">
            <a:lnSpc>
              <a:spcPct val="90000"/>
            </a:lnSpc>
            <a:spcBef>
              <a:spcPct val="0"/>
            </a:spcBef>
            <a:spcAft>
              <a:spcPct val="15000"/>
            </a:spcAft>
            <a:buChar char="•"/>
          </a:pPr>
          <a:endParaRPr lang="de-DE" sz="1200" kern="1200">
            <a:solidFill>
              <a:srgbClr val="000000">
                <a:hueOff val="0"/>
                <a:satOff val="0"/>
                <a:lumOff val="0"/>
                <a:alphaOff val="0"/>
              </a:srgbClr>
            </a:solidFill>
            <a:latin typeface="GKV Open" pitchFamily="2" charset="0"/>
            <a:ea typeface="GKV Open" pitchFamily="2" charset="0"/>
            <a:cs typeface="GKV Open" pitchFamily="2" charset="0"/>
          </a:endParaRPr>
        </a:p>
      </dsp:txBody>
      <dsp:txXfrm>
        <a:off x="1179" y="1103245"/>
        <a:ext cx="2344242" cy="1519185"/>
      </dsp:txXfrm>
    </dsp:sp>
    <dsp:sp modelId="{C1F92D0A-6212-478F-AE64-93037F158224}">
      <dsp:nvSpPr>
        <dsp:cNvPr id="0" name=""/>
        <dsp:cNvSpPr/>
      </dsp:nvSpPr>
      <dsp:spPr>
        <a:xfrm>
          <a:off x="1311497" y="1538298"/>
          <a:ext cx="2622859" cy="2622859"/>
        </a:xfrm>
        <a:prstGeom prst="leftCircularArrow">
          <a:avLst>
            <a:gd name="adj1" fmla="val 3297"/>
            <a:gd name="adj2" fmla="val 407070"/>
            <a:gd name="adj3" fmla="val 2182581"/>
            <a:gd name="adj4" fmla="val 9024489"/>
            <a:gd name="adj5" fmla="val 3846"/>
          </a:avLst>
        </a:prstGeom>
        <a:solidFill>
          <a:srgbClr val="6286A4"/>
        </a:solidFill>
        <a:ln>
          <a:noFill/>
        </a:ln>
        <a:effectLst/>
      </dsp:spPr>
      <dsp:style>
        <a:lnRef idx="0">
          <a:scrgbClr r="0" g="0" b="0"/>
        </a:lnRef>
        <a:fillRef idx="1">
          <a:scrgbClr r="0" g="0" b="0"/>
        </a:fillRef>
        <a:effectRef idx="0">
          <a:scrgbClr r="0" g="0" b="0"/>
        </a:effectRef>
        <a:fontRef idx="minor">
          <a:schemeClr val="lt1"/>
        </a:fontRef>
      </dsp:style>
    </dsp:sp>
    <dsp:sp modelId="{90DAB1B0-B998-4031-B1B4-DE78B3B11BE4}">
      <dsp:nvSpPr>
        <dsp:cNvPr id="0" name=""/>
        <dsp:cNvSpPr/>
      </dsp:nvSpPr>
      <dsp:spPr>
        <a:xfrm>
          <a:off x="522122" y="2622431"/>
          <a:ext cx="2083770" cy="828646"/>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dirty="0">
              <a:solidFill>
                <a:srgbClr val="FFFFFF"/>
              </a:solidFill>
              <a:latin typeface="GKV Open" pitchFamily="2" charset="0"/>
              <a:ea typeface="GKV Open" pitchFamily="2" charset="0"/>
              <a:cs typeface="GKV Open" pitchFamily="2" charset="0"/>
            </a:rPr>
            <a:t>VERORDNUNG</a:t>
          </a:r>
        </a:p>
      </dsp:txBody>
      <dsp:txXfrm>
        <a:off x="522122" y="2622431"/>
        <a:ext cx="2083770" cy="828646"/>
      </dsp:txXfrm>
    </dsp:sp>
    <dsp:sp modelId="{E6D577B2-9F2D-4384-A11F-2D6843D501CD}">
      <dsp:nvSpPr>
        <dsp:cNvPr id="0" name=""/>
        <dsp:cNvSpPr/>
      </dsp:nvSpPr>
      <dsp:spPr>
        <a:xfrm>
          <a:off x="3017643"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ts val="600"/>
            </a:spcAft>
            <a:buFont typeface="Arial" panose="020B0604020202020204" pitchFamily="34" charset="0"/>
            <a:buChar char="•"/>
          </a:pPr>
          <a:r>
            <a:rPr lang="de-DE" sz="1050" kern="1200" dirty="0">
              <a:solidFill>
                <a:srgbClr val="000000">
                  <a:hueOff val="0"/>
                  <a:satOff val="0"/>
                  <a:lumOff val="0"/>
                  <a:alphaOff val="0"/>
                </a:srgbClr>
              </a:solidFill>
              <a:latin typeface="GKV Open" pitchFamily="2" charset="0"/>
              <a:ea typeface="GKV Open" pitchFamily="2" charset="0"/>
              <a:cs typeface="GKV Open" pitchFamily="2" charset="0"/>
            </a:rPr>
            <a:t>Generierung des E-Rezept Tokens als PDF-Anhang im Praxisverwaltungssystem</a:t>
          </a:r>
        </a:p>
        <a:p>
          <a:pPr marL="57150" lvl="1" indent="-57150" algn="l" defTabSz="466725">
            <a:lnSpc>
              <a:spcPct val="90000"/>
            </a:lnSpc>
            <a:spcBef>
              <a:spcPct val="0"/>
            </a:spcBef>
            <a:spcAft>
              <a:spcPct val="15000"/>
            </a:spcAft>
            <a:buFont typeface="Arial" panose="020B0604020202020204" pitchFamily="34" charset="0"/>
            <a:buChar char="•"/>
          </a:pPr>
          <a:r>
            <a:rPr lang="de-DE" sz="1050" kern="1200">
              <a:solidFill>
                <a:srgbClr val="000000">
                  <a:hueOff val="0"/>
                  <a:satOff val="0"/>
                  <a:lumOff val="0"/>
                  <a:alphaOff val="0"/>
                </a:srgbClr>
              </a:solidFill>
              <a:latin typeface="GKV Open" pitchFamily="2" charset="0"/>
              <a:ea typeface="GKV Open" pitchFamily="2" charset="0"/>
              <a:cs typeface="GKV Open" pitchFamily="2" charset="0"/>
            </a:rPr>
            <a:t>Versand Token via KIM von Arztpraxis an Pflegeeinrichtung </a:t>
          </a:r>
        </a:p>
        <a:p>
          <a:pPr marL="57150" lvl="1" indent="-57150" algn="l" defTabSz="466725">
            <a:lnSpc>
              <a:spcPct val="90000"/>
            </a:lnSpc>
            <a:spcBef>
              <a:spcPct val="0"/>
            </a:spcBef>
            <a:spcAft>
              <a:spcPct val="15000"/>
            </a:spcAft>
            <a:buFont typeface="Arial" panose="020B0604020202020204" pitchFamily="34" charset="0"/>
            <a:buChar char="•"/>
          </a:pPr>
          <a:endParaRPr lang="de-DE" sz="1050" kern="1200">
            <a:solidFill>
              <a:srgbClr val="000000">
                <a:hueOff val="0"/>
                <a:satOff val="0"/>
                <a:lumOff val="0"/>
                <a:alphaOff val="0"/>
              </a:srgbClr>
            </a:solidFill>
            <a:latin typeface="GKV Open" pitchFamily="2" charset="0"/>
            <a:ea typeface="GKV Open" pitchFamily="2" charset="0"/>
            <a:cs typeface="GKV Open" pitchFamily="2" charset="0"/>
          </a:endParaRPr>
        </a:p>
        <a:p>
          <a:pPr marL="114300" lvl="1" indent="-114300" algn="l" defTabSz="533400">
            <a:lnSpc>
              <a:spcPct val="90000"/>
            </a:lnSpc>
            <a:spcBef>
              <a:spcPct val="0"/>
            </a:spcBef>
            <a:spcAft>
              <a:spcPct val="15000"/>
            </a:spcAft>
            <a:buFont typeface="Arial" panose="020B0604020202020204" pitchFamily="34" charset="0"/>
            <a:buChar char="•"/>
          </a:pPr>
          <a:endParaRPr lang="de-DE" sz="1200" kern="1200">
            <a:solidFill>
              <a:srgbClr val="000000">
                <a:hueOff val="0"/>
                <a:satOff val="0"/>
                <a:lumOff val="0"/>
                <a:alphaOff val="0"/>
              </a:srgbClr>
            </a:solidFill>
            <a:latin typeface="+mj-lt"/>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mj-lt"/>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mj-lt"/>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mj-lt"/>
            <a:ea typeface="GKV Open" pitchFamily="2" charset="0"/>
            <a:cs typeface="GKV Open" pitchFamily="2" charset="0"/>
          </a:endParaRPr>
        </a:p>
        <a:p>
          <a:pPr marL="57150" lvl="1" indent="-57150" algn="l" defTabSz="444500">
            <a:lnSpc>
              <a:spcPct val="90000"/>
            </a:lnSpc>
            <a:spcBef>
              <a:spcPct val="0"/>
            </a:spcBef>
            <a:spcAft>
              <a:spcPct val="15000"/>
            </a:spcAft>
            <a:buNone/>
          </a:pPr>
          <a:endParaRPr lang="de-DE" sz="1000" kern="1200">
            <a:solidFill>
              <a:srgbClr val="000000">
                <a:hueOff val="0"/>
                <a:satOff val="0"/>
                <a:lumOff val="0"/>
                <a:alphaOff val="0"/>
              </a:srgbClr>
            </a:solidFill>
            <a:latin typeface="+mj-lt"/>
            <a:ea typeface="GKV Open" pitchFamily="2" charset="0"/>
            <a:cs typeface="GKV Open" pitchFamily="2" charset="0"/>
          </a:endParaRPr>
        </a:p>
      </dsp:txBody>
      <dsp:txXfrm>
        <a:off x="3017643" y="1517568"/>
        <a:ext cx="2344242" cy="1519185"/>
      </dsp:txXfrm>
    </dsp:sp>
    <dsp:sp modelId="{C9D00328-9C98-4DC7-9C66-1535975CA0EC}">
      <dsp:nvSpPr>
        <dsp:cNvPr id="0" name=""/>
        <dsp:cNvSpPr/>
      </dsp:nvSpPr>
      <dsp:spPr>
        <a:xfrm>
          <a:off x="4308425" y="-96968"/>
          <a:ext cx="2922401" cy="2922401"/>
        </a:xfrm>
        <a:prstGeom prst="circularArrow">
          <a:avLst>
            <a:gd name="adj1" fmla="val 2959"/>
            <a:gd name="adj2" fmla="val 362444"/>
            <a:gd name="adj3" fmla="val 19462045"/>
            <a:gd name="adj4" fmla="val 12575511"/>
            <a:gd name="adj5" fmla="val 3452"/>
          </a:avLst>
        </a:prstGeom>
        <a:solidFill>
          <a:srgbClr val="6286A4"/>
        </a:solidFill>
        <a:ln>
          <a:noFill/>
        </a:ln>
        <a:effectLst/>
      </dsp:spPr>
      <dsp:style>
        <a:lnRef idx="0">
          <a:scrgbClr r="0" g="0" b="0"/>
        </a:lnRef>
        <a:fillRef idx="1">
          <a:scrgbClr r="0" g="0" b="0"/>
        </a:fillRef>
        <a:effectRef idx="0">
          <a:scrgbClr r="0" g="0" b="0"/>
        </a:effectRef>
        <a:fontRef idx="minor">
          <a:schemeClr val="lt1"/>
        </a:fontRef>
      </dsp:style>
    </dsp:sp>
    <dsp:sp modelId="{4FC11D1A-0DC0-4435-9585-8106720BFC3C}">
      <dsp:nvSpPr>
        <dsp:cNvPr id="0" name=""/>
        <dsp:cNvSpPr/>
      </dsp:nvSpPr>
      <dsp:spPr>
        <a:xfrm>
          <a:off x="3538585" y="688921"/>
          <a:ext cx="2083770" cy="828646"/>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a:solidFill>
                <a:srgbClr val="FFFFFF"/>
              </a:solidFill>
              <a:latin typeface="GKV Open" pitchFamily="2" charset="0"/>
              <a:ea typeface="GKV Open" pitchFamily="2" charset="0"/>
              <a:cs typeface="GKV Open" pitchFamily="2" charset="0"/>
            </a:rPr>
            <a:t>KIM-VERSAND</a:t>
          </a:r>
        </a:p>
      </dsp:txBody>
      <dsp:txXfrm>
        <a:off x="3538585" y="688921"/>
        <a:ext cx="2083770" cy="828646"/>
      </dsp:txXfrm>
    </dsp:sp>
    <dsp:sp modelId="{6C981278-F45A-4215-99DA-6D6E6673AB0F}">
      <dsp:nvSpPr>
        <dsp:cNvPr id="0" name=""/>
        <dsp:cNvSpPr/>
      </dsp:nvSpPr>
      <dsp:spPr>
        <a:xfrm>
          <a:off x="6034106" y="1103245"/>
          <a:ext cx="2344242" cy="1933509"/>
        </a:xfrm>
        <a:prstGeom prst="rect">
          <a:avLst/>
        </a:prstGeom>
        <a:solidFill>
          <a:srgbClr val="FFFFFF">
            <a:alpha val="90000"/>
            <a:hueOff val="0"/>
            <a:satOff val="0"/>
            <a:lumOff val="0"/>
            <a:alphaOff val="0"/>
          </a:srgbClr>
        </a:solidFill>
        <a:ln w="15875" cap="flat" cmpd="sng" algn="ctr">
          <a:solidFill>
            <a:srgbClr val="6286A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Versand Token via KIM von Pflegeeinrichtung an Apotheke </a:t>
          </a:r>
        </a:p>
        <a:p>
          <a:pPr marL="57150" lvl="1" indent="-57150" algn="l" defTabSz="444500">
            <a:lnSpc>
              <a:spcPct val="90000"/>
            </a:lnSpc>
            <a:spcBef>
              <a:spcPct val="0"/>
            </a:spcBef>
            <a:spcAft>
              <a:spcPts val="6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Abgabe von Arzneimitteln durch Apotheke</a:t>
          </a:r>
        </a:p>
        <a:p>
          <a:pPr marL="57150" lvl="1" indent="-57150" algn="l" defTabSz="444500">
            <a:lnSpc>
              <a:spcPct val="90000"/>
            </a:lnSpc>
            <a:spcBef>
              <a:spcPct val="0"/>
            </a:spcBef>
            <a:spcAft>
              <a:spcPct val="15000"/>
            </a:spcAft>
            <a:buFont typeface="Arial" panose="020B0604020202020204" pitchFamily="34" charset="0"/>
            <a:buChar char="•"/>
          </a:pPr>
          <a:r>
            <a:rPr lang="de-DE" sz="1000" kern="1200" dirty="0">
              <a:solidFill>
                <a:srgbClr val="000000">
                  <a:hueOff val="0"/>
                  <a:satOff val="0"/>
                  <a:lumOff val="0"/>
                  <a:alphaOff val="0"/>
                </a:srgbClr>
              </a:solidFill>
              <a:latin typeface="GKV Open" pitchFamily="2" charset="0"/>
              <a:ea typeface="GKV Open" pitchFamily="2" charset="0"/>
              <a:cs typeface="GKV Open" pitchFamily="2" charset="0"/>
            </a:rPr>
            <a:t>Ggf. weitere KIM-Nutzung für Rücksprachebedarf zur Verordnung </a:t>
          </a:r>
        </a:p>
        <a:p>
          <a:pPr marL="57150" lvl="1" indent="-57150" algn="l" defTabSz="400050">
            <a:lnSpc>
              <a:spcPct val="90000"/>
            </a:lnSpc>
            <a:spcBef>
              <a:spcPct val="0"/>
            </a:spcBef>
            <a:spcAft>
              <a:spcPct val="15000"/>
            </a:spcAft>
            <a:buNone/>
          </a:pPr>
          <a:endParaRPr lang="de-DE" sz="900" kern="1200">
            <a:solidFill>
              <a:srgbClr val="000000">
                <a:hueOff val="0"/>
                <a:satOff val="0"/>
                <a:lumOff val="0"/>
                <a:alphaOff val="0"/>
              </a:srgbClr>
            </a:solidFill>
            <a:latin typeface="+mj-lt"/>
            <a:ea typeface="GKV Open" pitchFamily="2" charset="0"/>
            <a:cs typeface="GKV Open" pitchFamily="2" charset="0"/>
          </a:endParaRPr>
        </a:p>
      </dsp:txBody>
      <dsp:txXfrm>
        <a:off x="6034106" y="1103245"/>
        <a:ext cx="2344242" cy="1519185"/>
      </dsp:txXfrm>
    </dsp:sp>
    <dsp:sp modelId="{4E9A5ABF-07AA-499A-A7FD-17F0BC10E777}">
      <dsp:nvSpPr>
        <dsp:cNvPr id="0" name=""/>
        <dsp:cNvSpPr/>
      </dsp:nvSpPr>
      <dsp:spPr>
        <a:xfrm>
          <a:off x="6555049" y="2622431"/>
          <a:ext cx="2083770" cy="828646"/>
        </a:xfrm>
        <a:prstGeom prst="rect">
          <a:avLst/>
        </a:prstGeom>
        <a:solidFill>
          <a:srgbClr val="6286A4">
            <a:hueOff val="0"/>
            <a:satOff val="0"/>
            <a:lumOff val="0"/>
            <a:alphaOff val="0"/>
          </a:srgbClr>
        </a:solidFill>
        <a:ln w="1587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de-DE" sz="2200" kern="1200">
              <a:solidFill>
                <a:srgbClr val="FFFFFF"/>
              </a:solidFill>
              <a:latin typeface="GKV Open" pitchFamily="2" charset="0"/>
              <a:ea typeface="GKV Open" pitchFamily="2" charset="0"/>
              <a:cs typeface="GKV Open" pitchFamily="2" charset="0"/>
            </a:rPr>
            <a:t>ARZNEIMITTEL-ABGABE</a:t>
          </a:r>
        </a:p>
      </dsp:txBody>
      <dsp:txXfrm>
        <a:off x="6555049" y="2622431"/>
        <a:ext cx="2083770" cy="8286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40CFB-362B-4A42-B906-E5C04A06F624}">
      <dsp:nvSpPr>
        <dsp:cNvPr id="0" name=""/>
        <dsp:cNvSpPr/>
      </dsp:nvSpPr>
      <dsp:spPr>
        <a:xfrm rot="5400000">
          <a:off x="6816183" y="-2945049"/>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dirty="0"/>
            <a:t>Berechtigungsnachweis und Voraussetzung, um auf die TI zuzugreifen</a:t>
          </a:r>
        </a:p>
      </dsp:txBody>
      <dsp:txXfrm rot="-5400000">
        <a:off x="3785615" y="118169"/>
        <a:ext cx="6697334" cy="603548"/>
      </dsp:txXfrm>
    </dsp:sp>
    <dsp:sp modelId="{987503DF-A4A1-4B26-AC36-1535EA74497E}">
      <dsp:nvSpPr>
        <dsp:cNvPr id="0" name=""/>
        <dsp:cNvSpPr/>
      </dsp:nvSpPr>
      <dsp:spPr>
        <a:xfrm>
          <a:off x="0" y="1912"/>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b="1" kern="1200"/>
            <a:t>Authentifizierungskarten</a:t>
          </a:r>
          <a:endParaRPr lang="de-DE" sz="2400" kern="1200"/>
        </a:p>
      </dsp:txBody>
      <dsp:txXfrm>
        <a:off x="40813" y="42725"/>
        <a:ext cx="3703990" cy="754434"/>
      </dsp:txXfrm>
    </dsp:sp>
    <dsp:sp modelId="{B9A9C1AF-D476-4E22-AF58-10E8ED3CA0ED}">
      <dsp:nvSpPr>
        <dsp:cNvPr id="0" name=""/>
        <dsp:cNvSpPr/>
      </dsp:nvSpPr>
      <dsp:spPr>
        <a:xfrm rot="5400000">
          <a:off x="6816183" y="-2067186"/>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a:t>Hier werden u. a. die Authentifizierungskarten für den Berechtigungsnachweis eingesteckt</a:t>
          </a:r>
        </a:p>
      </dsp:txBody>
      <dsp:txXfrm rot="-5400000">
        <a:off x="3785615" y="996032"/>
        <a:ext cx="6697334" cy="603548"/>
      </dsp:txXfrm>
    </dsp:sp>
    <dsp:sp modelId="{AC1F29F0-B2E1-46DD-9CE9-EBDF06011745}">
      <dsp:nvSpPr>
        <dsp:cNvPr id="0" name=""/>
        <dsp:cNvSpPr/>
      </dsp:nvSpPr>
      <dsp:spPr>
        <a:xfrm>
          <a:off x="0" y="879775"/>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b="1" kern="1200" err="1"/>
            <a:t>eHealth</a:t>
          </a:r>
          <a:r>
            <a:rPr lang="de-DE" sz="2400" b="1" kern="1200"/>
            <a:t>-Kartenterminal</a:t>
          </a:r>
          <a:endParaRPr lang="de-DE" sz="2400" kern="1200"/>
        </a:p>
      </dsp:txBody>
      <dsp:txXfrm>
        <a:off x="40813" y="920588"/>
        <a:ext cx="3703990" cy="754434"/>
      </dsp:txXfrm>
    </dsp:sp>
    <dsp:sp modelId="{46C51B65-90D9-4DC6-AE47-EFBDFE3F6B26}">
      <dsp:nvSpPr>
        <dsp:cNvPr id="0" name=""/>
        <dsp:cNvSpPr/>
      </dsp:nvSpPr>
      <dsp:spPr>
        <a:xfrm rot="5400000">
          <a:off x="6816183" y="-1189323"/>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a:t>Stellt mithilfe des VPN-Zugangsdienstes eine sichere Verbindung zur TI her </a:t>
          </a:r>
        </a:p>
      </dsp:txBody>
      <dsp:txXfrm rot="-5400000">
        <a:off x="3785615" y="1873895"/>
        <a:ext cx="6697334" cy="603548"/>
      </dsp:txXfrm>
    </dsp:sp>
    <dsp:sp modelId="{DED3203E-4569-491D-B67A-A0757E7960A8}">
      <dsp:nvSpPr>
        <dsp:cNvPr id="0" name=""/>
        <dsp:cNvSpPr/>
      </dsp:nvSpPr>
      <dsp:spPr>
        <a:xfrm>
          <a:off x="0" y="1757638"/>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b="1" kern="1200"/>
            <a:t>Konnektor</a:t>
          </a:r>
          <a:r>
            <a:rPr lang="de-DE" sz="2400" kern="1200"/>
            <a:t> </a:t>
          </a:r>
        </a:p>
      </dsp:txBody>
      <dsp:txXfrm>
        <a:off x="40813" y="1798451"/>
        <a:ext cx="3703990" cy="754434"/>
      </dsp:txXfrm>
    </dsp:sp>
    <dsp:sp modelId="{717BB735-A329-4792-9B3E-5A38FCC88D67}">
      <dsp:nvSpPr>
        <dsp:cNvPr id="0" name=""/>
        <dsp:cNvSpPr/>
      </dsp:nvSpPr>
      <dsp:spPr>
        <a:xfrm rot="5400000">
          <a:off x="6816183" y="-311459"/>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a:t>Ein VPN-Tunnel ist eine verschlüsselte Datenleitung im Internet </a:t>
          </a:r>
        </a:p>
      </dsp:txBody>
      <dsp:txXfrm rot="-5400000">
        <a:off x="3785615" y="2751759"/>
        <a:ext cx="6697334" cy="603548"/>
      </dsp:txXfrm>
    </dsp:sp>
    <dsp:sp modelId="{03F4FDA7-D561-4A2C-85CB-45D46DA624DE}">
      <dsp:nvSpPr>
        <dsp:cNvPr id="0" name=""/>
        <dsp:cNvSpPr/>
      </dsp:nvSpPr>
      <dsp:spPr>
        <a:xfrm>
          <a:off x="0" y="2635502"/>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b="1" kern="1200"/>
            <a:t>VPN-Zugangsdienst</a:t>
          </a:r>
          <a:r>
            <a:rPr lang="de-DE" sz="2400" kern="1200"/>
            <a:t> </a:t>
          </a:r>
        </a:p>
      </dsp:txBody>
      <dsp:txXfrm>
        <a:off x="40813" y="2676315"/>
        <a:ext cx="3703990" cy="754434"/>
      </dsp:txXfrm>
    </dsp:sp>
    <dsp:sp modelId="{F2D8FF91-6316-4A1F-9AF7-503C3EA25E3F}">
      <dsp:nvSpPr>
        <dsp:cNvPr id="0" name=""/>
        <dsp:cNvSpPr/>
      </dsp:nvSpPr>
      <dsp:spPr>
        <a:xfrm rot="5400000">
          <a:off x="6816183" y="566403"/>
          <a:ext cx="668848"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de-DE" sz="1600" kern="1200" dirty="0"/>
            <a:t>Ein Primärsystem, das vom Hersteller angepasst wurde, ermöglicht die Nutzung von TI-Fachanwendungen wie z. B. der elektronischen Patientenakte</a:t>
          </a:r>
        </a:p>
      </dsp:txBody>
      <dsp:txXfrm rot="-5400000">
        <a:off x="3785615" y="3629621"/>
        <a:ext cx="6697334" cy="603548"/>
      </dsp:txXfrm>
    </dsp:sp>
    <dsp:sp modelId="{FFC51780-5CA0-4F30-9377-495746583D8F}">
      <dsp:nvSpPr>
        <dsp:cNvPr id="0" name=""/>
        <dsp:cNvSpPr/>
      </dsp:nvSpPr>
      <dsp:spPr>
        <a:xfrm>
          <a:off x="0" y="3513365"/>
          <a:ext cx="3785616" cy="836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b="1" kern="1200"/>
            <a:t>Primärsystem</a:t>
          </a:r>
          <a:endParaRPr lang="de-DE" sz="2400" kern="1200"/>
        </a:p>
      </dsp:txBody>
      <dsp:txXfrm>
        <a:off x="40813" y="3554178"/>
        <a:ext cx="3703990" cy="7544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4629"/>
          </a:xfrm>
          <a:prstGeom prst="rect">
            <a:avLst/>
          </a:prstGeom>
        </p:spPr>
        <p:txBody>
          <a:bodyPr vert="horz" lIns="87938" tIns="43969" rIns="87938" bIns="43969" rtlCol="0"/>
          <a:lstStyle>
            <a:lvl1pPr algn="l">
              <a:defRPr sz="1200"/>
            </a:lvl1pPr>
          </a:lstStyle>
          <a:p>
            <a:endParaRPr lang="de-DE"/>
          </a:p>
        </p:txBody>
      </p:sp>
      <p:sp>
        <p:nvSpPr>
          <p:cNvPr id="3" name="Datumsplatzhalter 2"/>
          <p:cNvSpPr>
            <a:spLocks noGrp="1"/>
          </p:cNvSpPr>
          <p:nvPr>
            <p:ph type="dt" idx="1"/>
          </p:nvPr>
        </p:nvSpPr>
        <p:spPr>
          <a:xfrm>
            <a:off x="3850294" y="0"/>
            <a:ext cx="2945862" cy="494629"/>
          </a:xfrm>
          <a:prstGeom prst="rect">
            <a:avLst/>
          </a:prstGeom>
        </p:spPr>
        <p:txBody>
          <a:bodyPr vert="horz" lIns="87938" tIns="43969" rIns="87938" bIns="43969" rtlCol="0"/>
          <a:lstStyle>
            <a:lvl1pPr algn="r">
              <a:defRPr sz="1200"/>
            </a:lvl1pPr>
          </a:lstStyle>
          <a:p>
            <a:fld id="{1C7B4DBC-C51E-4E83-A0D0-7754D60B660E}" type="datetimeFigureOut">
              <a:rPr lang="de-DE" smtClean="0"/>
              <a:t>13.02.2025</a:t>
            </a:fld>
            <a:endParaRPr lang="de-DE"/>
          </a:p>
        </p:txBody>
      </p:sp>
      <p:sp>
        <p:nvSpPr>
          <p:cNvPr id="4" name="Folienbildplatzhalt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87938" tIns="43969" rIns="87938" bIns="43969" rtlCol="0" anchor="ctr"/>
          <a:lstStyle/>
          <a:p>
            <a:endParaRPr lang="de-DE"/>
          </a:p>
        </p:txBody>
      </p:sp>
      <p:sp>
        <p:nvSpPr>
          <p:cNvPr id="5" name="Notizenplatzhalter 4"/>
          <p:cNvSpPr>
            <a:spLocks noGrp="1"/>
          </p:cNvSpPr>
          <p:nvPr>
            <p:ph type="body" sz="quarter" idx="3"/>
          </p:nvPr>
        </p:nvSpPr>
        <p:spPr>
          <a:xfrm>
            <a:off x="679464" y="4751803"/>
            <a:ext cx="5438748" cy="3886586"/>
          </a:xfrm>
          <a:prstGeom prst="rect">
            <a:avLst/>
          </a:prstGeom>
        </p:spPr>
        <p:txBody>
          <a:bodyPr vert="horz" lIns="87938" tIns="43969" rIns="87938" bIns="4396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8034"/>
            <a:ext cx="2945862" cy="494629"/>
          </a:xfrm>
          <a:prstGeom prst="rect">
            <a:avLst/>
          </a:prstGeom>
        </p:spPr>
        <p:txBody>
          <a:bodyPr vert="horz" lIns="87938" tIns="43969" rIns="87938" bIns="43969" rtlCol="0" anchor="b"/>
          <a:lstStyle>
            <a:lvl1pPr algn="l">
              <a:defRPr sz="1200"/>
            </a:lvl1pPr>
          </a:lstStyle>
          <a:p>
            <a:endParaRPr lang="de-DE"/>
          </a:p>
        </p:txBody>
      </p:sp>
      <p:sp>
        <p:nvSpPr>
          <p:cNvPr id="7" name="Foliennummernplatzhalter 6"/>
          <p:cNvSpPr>
            <a:spLocks noGrp="1"/>
          </p:cNvSpPr>
          <p:nvPr>
            <p:ph type="sldNum" sz="quarter" idx="5"/>
          </p:nvPr>
        </p:nvSpPr>
        <p:spPr>
          <a:xfrm>
            <a:off x="3850294" y="9378034"/>
            <a:ext cx="2945862" cy="494629"/>
          </a:xfrm>
          <a:prstGeom prst="rect">
            <a:avLst/>
          </a:prstGeom>
        </p:spPr>
        <p:txBody>
          <a:bodyPr vert="horz" lIns="87938" tIns="43969" rIns="87938" bIns="43969" rtlCol="0" anchor="b"/>
          <a:lstStyle>
            <a:lvl1pPr algn="r">
              <a:defRPr sz="1200"/>
            </a:lvl1pPr>
          </a:lstStyle>
          <a:p>
            <a:fld id="{E61B35FB-6D47-4FA6-B24D-43BAC9176801}" type="slidenum">
              <a:rPr lang="de-DE" smtClean="0"/>
              <a:t>‹Nr.›</a:t>
            </a:fld>
            <a:endParaRPr lang="de-DE"/>
          </a:p>
        </p:txBody>
      </p:sp>
    </p:spTree>
    <p:extLst>
      <p:ext uri="{BB962C8B-B14F-4D97-AF65-F5344CB8AC3E}">
        <p14:creationId xmlns:p14="http://schemas.microsoft.com/office/powerpoint/2010/main" val="97759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and-care.de/projekt/prozesszeiten.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meineverwaltung.nrw/leistung/99018122012000"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id.bund.de/de" TargetMode="External"/><Relationship Id="rId4" Type="http://schemas.openxmlformats.org/officeDocument/2006/relationships/hyperlink" Target="https://www.bezreg-muenster.de/de/gesundheit_und_soziales/egbr/erklaervideos/index.html"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id.bund.de/de"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bezreg-muenster.de/de/gesundheit_und_soziales/egbr/erklaervideos/index.html" TargetMode="External"/><Relationship Id="rId4" Type="http://schemas.openxmlformats.org/officeDocument/2006/relationships/hyperlink" Target="https://info.mein-unternehmenskonto.de/"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fachportal.gematik.d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antraege.gkv-spitzenverband.de/"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kv-spitzenverband.de/pflegeversicherung/kompetenzzentrum_125b_sgb_xi/kdp_ressourenpool/kdp_allg_einfuehrung/kdp_allgemeine_einfuehrung.js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kv-spitzenverband.de/pflegeversicherung/kompetenzzentrum_125b_sgb_xi/kdp_ressourenpool/kdp_allg_einfuehrung/kdp_allgemeine_einfuehrung.js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1</a:t>
            </a:fld>
            <a:endParaRPr lang="de-DE"/>
          </a:p>
        </p:txBody>
      </p:sp>
    </p:spTree>
    <p:extLst>
      <p:ext uri="{BB962C8B-B14F-4D97-AF65-F5344CB8AC3E}">
        <p14:creationId xmlns:p14="http://schemas.microsoft.com/office/powerpoint/2010/main" val="128573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die Vorteile der TI-Einbindung für die Pflege auf.</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71450" indent="-171450">
              <a:buFont typeface="Arial" panose="020B0604020202020204" pitchFamily="34" charset="0"/>
              <a:buChar char="•"/>
            </a:pPr>
            <a:r>
              <a:rPr lang="de-DE" b="0" i="0" dirty="0">
                <a:solidFill>
                  <a:srgbClr val="000000"/>
                </a:solidFill>
                <a:effectLst/>
                <a:highlight>
                  <a:srgbClr val="FFFFFF"/>
                </a:highlight>
                <a:latin typeface="apercu-light"/>
              </a:rPr>
              <a:t>Der Einsatz der TI hat großes Potenzial für die Pflege. Die Realisierung einzelner Vorteile ist jedoch auch von weiteren Faktoren abhängig:</a:t>
            </a:r>
          </a:p>
          <a:p>
            <a:pPr marL="628650" lvl="1" indent="-171450">
              <a:buFont typeface="Arial" panose="020B0604020202020204" pitchFamily="34" charset="0"/>
              <a:buChar char="•"/>
            </a:pPr>
            <a:r>
              <a:rPr lang="de-DE" b="0" i="0" dirty="0">
                <a:solidFill>
                  <a:srgbClr val="000000"/>
                </a:solidFill>
                <a:effectLst/>
                <a:highlight>
                  <a:srgbClr val="FFFFFF"/>
                </a:highlight>
                <a:latin typeface="apercu-light"/>
              </a:rPr>
              <a:t>Form und Qualität der Integration der TI-Fachanwendungen in das Primärsystem (Pflegedokumentationssoftware)</a:t>
            </a:r>
          </a:p>
          <a:p>
            <a:pPr marL="628650" lvl="1" indent="-171450">
              <a:buFont typeface="Arial" panose="020B0604020202020204" pitchFamily="34" charset="0"/>
              <a:buChar char="•"/>
            </a:pPr>
            <a:r>
              <a:rPr lang="de-DE" b="0" i="0" dirty="0">
                <a:solidFill>
                  <a:srgbClr val="000000"/>
                </a:solidFill>
                <a:effectLst/>
                <a:highlight>
                  <a:srgbClr val="FFFFFF"/>
                </a:highlight>
                <a:latin typeface="apercu-light"/>
              </a:rPr>
              <a:t>Mitwirkung externer Kommunikationspartner</a:t>
            </a:r>
          </a:p>
          <a:p>
            <a:pPr marL="628650" lvl="1" indent="-171450">
              <a:buFont typeface="Arial" panose="020B0604020202020204" pitchFamily="34" charset="0"/>
              <a:buChar char="•"/>
            </a:pPr>
            <a:r>
              <a:rPr lang="de-DE" b="0" i="0" dirty="0">
                <a:solidFill>
                  <a:srgbClr val="000000"/>
                </a:solidFill>
                <a:effectLst/>
                <a:highlight>
                  <a:srgbClr val="FFFFFF"/>
                </a:highlight>
                <a:latin typeface="apercu-light"/>
              </a:rPr>
              <a:t>Schulung der Mitarbeitenden und</a:t>
            </a:r>
          </a:p>
          <a:p>
            <a:pPr marL="628650" lvl="1" indent="-171450">
              <a:buFont typeface="Arial" panose="020B0604020202020204" pitchFamily="34" charset="0"/>
              <a:buChar char="•"/>
            </a:pPr>
            <a:r>
              <a:rPr lang="de-DE" b="0" i="0" dirty="0">
                <a:solidFill>
                  <a:srgbClr val="000000"/>
                </a:solidFill>
                <a:effectLst/>
                <a:highlight>
                  <a:srgbClr val="FFFFFF"/>
                </a:highlight>
                <a:latin typeface="apercu-light"/>
              </a:rPr>
              <a:t>Umsetzung der neuen Prozesse</a:t>
            </a:r>
          </a:p>
          <a:p>
            <a:pPr marL="171450" lvl="0" indent="-171450">
              <a:buFont typeface="Arial" panose="020B0604020202020204" pitchFamily="34" charset="0"/>
              <a:buChar char="•"/>
            </a:pPr>
            <a:r>
              <a:rPr lang="de-DE" b="0" dirty="0"/>
              <a:t>Als Primärsystem wird die in der Pflegeeinrichtung genutzte Pflegedokumentationssoftware bezeichnet.</a:t>
            </a:r>
          </a:p>
          <a:p>
            <a:pPr marL="0" lvl="0" indent="0">
              <a:buFont typeface="Arial" panose="020B0604020202020204" pitchFamily="34" charset="0"/>
              <a:buNone/>
            </a:pPr>
            <a:endParaRPr lang="de-DE" b="0" dirty="0"/>
          </a:p>
        </p:txBody>
      </p:sp>
      <p:sp>
        <p:nvSpPr>
          <p:cNvPr id="4" name="Slide Number Placeholder 3"/>
          <p:cNvSpPr>
            <a:spLocks noGrp="1"/>
          </p:cNvSpPr>
          <p:nvPr>
            <p:ph type="sldNum" sz="quarter" idx="5"/>
          </p:nvPr>
        </p:nvSpPr>
        <p:spPr/>
        <p:txBody>
          <a:bodyPr/>
          <a:lstStyle/>
          <a:p>
            <a:fld id="{E61B35FB-6D47-4FA6-B24D-43BAC9176801}" type="slidenum">
              <a:rPr lang="de-DE" smtClean="0"/>
              <a:t>12</a:t>
            </a:fld>
            <a:endParaRPr lang="de-DE"/>
          </a:p>
        </p:txBody>
      </p:sp>
    </p:spTree>
    <p:extLst>
      <p:ext uri="{BB962C8B-B14F-4D97-AF65-F5344CB8AC3E}">
        <p14:creationId xmlns:p14="http://schemas.microsoft.com/office/powerpoint/2010/main" val="389083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eine allgemeine Übersicht über potenzielle Nutzungsszenarien für den Einsatz der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71450" indent="-171450">
              <a:buFont typeface="Arial" panose="020B0604020202020204" pitchFamily="34" charset="0"/>
              <a:buChar char="•"/>
            </a:pPr>
            <a:r>
              <a:rPr lang="de-DE" b="0" i="0">
                <a:solidFill>
                  <a:srgbClr val="000000"/>
                </a:solidFill>
                <a:effectLst/>
                <a:highlight>
                  <a:srgbClr val="FFFFFF"/>
                </a:highlight>
                <a:latin typeface="apercu-light"/>
              </a:rPr>
              <a:t>Die Übersicht zeigt zahlreiche Beispiele für den potenziellen Einsatz der Dienste und Fachanwendungen der TI im Zusammenhang mit der Pflege.</a:t>
            </a:r>
          </a:p>
          <a:p>
            <a:pPr marL="171450" indent="-171450">
              <a:buFont typeface="Arial" panose="020B0604020202020204" pitchFamily="34" charset="0"/>
              <a:buChar char="•"/>
            </a:pPr>
            <a:r>
              <a:rPr lang="de-DE" b="0" i="0">
                <a:solidFill>
                  <a:srgbClr val="000000"/>
                </a:solidFill>
                <a:effectLst/>
                <a:highlight>
                  <a:srgbClr val="FFFFFF"/>
                </a:highlight>
                <a:latin typeface="apercu-light"/>
              </a:rPr>
              <a:t>In der Übersicht sind auch Nutzungsszenarien (z. B. vollelektronische Leistungsabrechnung) aufgeführt, die Stand Oktober 2024 erst kurz- bis mittelfristig in der Praxis verfügbar sein werden. Der aktuelle Sachstand sollte individuell geprüft werden.</a:t>
            </a:r>
          </a:p>
          <a:p>
            <a:pPr marL="0" indent="0">
              <a:buFont typeface="Arial" panose="020B0604020202020204" pitchFamily="34" charset="0"/>
              <a:buNone/>
            </a:pPr>
            <a:endParaRPr lang="de-DE" b="0" i="0">
              <a:solidFill>
                <a:srgbClr val="000000"/>
              </a:solidFill>
              <a:effectLst/>
              <a:highlight>
                <a:srgbClr val="FFFFFF"/>
              </a:highlight>
              <a:latin typeface="apercu-light"/>
            </a:endParaRP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13</a:t>
            </a:fld>
            <a:endParaRPr lang="de-DE"/>
          </a:p>
        </p:txBody>
      </p:sp>
    </p:spTree>
    <p:extLst>
      <p:ext uri="{BB962C8B-B14F-4D97-AF65-F5344CB8AC3E}">
        <p14:creationId xmlns:p14="http://schemas.microsoft.com/office/powerpoint/2010/main" val="73718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Ziel:</a:t>
            </a:r>
            <a:r>
              <a:rPr lang="de-DE" b="0"/>
              <a:t> Die Folie vermittelt im Zusammenhang mit den nachfolgenden Schaubildern einen Überblick über die Veränderungen in den Kommunikationsprozessen, die sich mit dem Einsatz der TI ergeben.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a:p>
          <a:p>
            <a:pPr marL="0" marR="0" lvl="0" indent="0" algn="l" defTabSz="914400" rtl="0" eaLnBrk="1" fontAlgn="auto" latinLnBrk="0" hangingPunct="1">
              <a:lnSpc>
                <a:spcPct val="100000"/>
              </a:lnSpc>
              <a:spcBef>
                <a:spcPts val="0"/>
              </a:spcBef>
              <a:spcAft>
                <a:spcPts val="0"/>
              </a:spcAft>
              <a:buClrTx/>
              <a:buSzTx/>
              <a:buFontTx/>
              <a:buNone/>
              <a:tabLst/>
              <a:defRPr/>
            </a:pPr>
            <a:r>
              <a:rPr lang="de-DE" b="1"/>
              <a:t>Hintergrundinformationen:</a:t>
            </a:r>
            <a:endParaRPr lang="de-DE"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Anekdotische Erzählungen zu den Herausforderungen im Zusammenhang mit der Nutzung analoger Kommunikationsmedien (Fax, Brief, Persönlicher Transport) können in der Diskussion dafür sensibilisieren, warum die Einführung der TI notwendig ist.</a:t>
            </a:r>
          </a:p>
          <a:p>
            <a:endParaRPr lang="de-DE"/>
          </a:p>
        </p:txBody>
      </p:sp>
      <p:sp>
        <p:nvSpPr>
          <p:cNvPr id="4" name="Foliennummernplatzhalter 3"/>
          <p:cNvSpPr>
            <a:spLocks noGrp="1"/>
          </p:cNvSpPr>
          <p:nvPr>
            <p:ph type="sldNum" sz="quarter" idx="5"/>
          </p:nvPr>
        </p:nvSpPr>
        <p:spPr/>
        <p:txBody>
          <a:bodyPr/>
          <a:lstStyle/>
          <a:p>
            <a:fld id="{487CE525-01D0-4412-85B6-37F277368262}" type="slidenum">
              <a:rPr lang="de-DE" smtClean="0"/>
              <a:t>14</a:t>
            </a:fld>
            <a:endParaRPr lang="de-DE"/>
          </a:p>
        </p:txBody>
      </p:sp>
    </p:spTree>
    <p:extLst>
      <p:ext uri="{BB962C8B-B14F-4D97-AF65-F5344CB8AC3E}">
        <p14:creationId xmlns:p14="http://schemas.microsoft.com/office/powerpoint/2010/main" val="2229233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05D11-FD85-C52E-80AB-8694EE6C3B0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439F24F-805C-C3CD-3F6E-1F7986A453F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8C2EAB6-5020-83AE-3AF1-D81334BA7FC7}"/>
              </a:ext>
            </a:extLst>
          </p:cNvPr>
          <p:cNvSpPr>
            <a:spLocks noGrp="1"/>
          </p:cNvSpPr>
          <p:nvPr>
            <p:ph type="body" idx="1"/>
          </p:nvPr>
        </p:nvSpPr>
        <p:spPr/>
        <p:txBody>
          <a:bodyPr/>
          <a:lstStyle/>
          <a:p>
            <a:pPr defTabSz="879378">
              <a:defRPr/>
            </a:pPr>
            <a:r>
              <a:rPr lang="de-DE" b="1" dirty="0"/>
              <a:t>Ziel:</a:t>
            </a:r>
            <a:r>
              <a:rPr lang="de-DE" b="0" dirty="0"/>
              <a:t> Die Folie ordnet den Kontext für die nachfolgenden Grafiken für Umsetzungsideen für den Einsatz von TI-Anwendungen </a:t>
            </a:r>
          </a:p>
          <a:p>
            <a:pPr defTabSz="879378">
              <a:defRPr/>
            </a:pPr>
            <a:endParaRPr lang="de-DE" b="1" dirty="0"/>
          </a:p>
          <a:p>
            <a:pPr defTabSz="879378">
              <a:defRPr/>
            </a:pPr>
            <a:r>
              <a:rPr lang="de-DE" b="1" dirty="0"/>
              <a:t>Hintergrundinformationen:</a:t>
            </a:r>
          </a:p>
          <a:p>
            <a:pPr marL="164883" indent="-164883" defTabSz="879378">
              <a:buFont typeface="Arial" panose="020B0604020202020204" pitchFamily="34" charset="0"/>
              <a:buChar char="•"/>
              <a:defRPr/>
            </a:pPr>
            <a:r>
              <a:rPr lang="de-DE" b="0" dirty="0"/>
              <a:t>Die dargestellten Prozesse stellen keine Empfehlungen des GKV-Spitzenverbandes dar, sondern sind exemplarische Umsetzungsideen aus der Pflegepraxis.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Einsatz von KIM im Projekt Docs and Care: </a:t>
            </a:r>
            <a:r>
              <a:rPr lang="de-DE" dirty="0"/>
              <a:t>Im Rahmen des vom GKV-Spitzenverbandes geförderten Projektes wird u. a. untersucht, wie sich die sektorenübergreifende Kommunikation zwischen Pflegeinrichtungen und Arztpraxen durch den Einsatz von KIM verbessern lässt. Nähere Informationen unter: </a:t>
            </a:r>
            <a:r>
              <a:rPr lang="de-DE" dirty="0">
                <a:hlinkClick r:id="rId3"/>
              </a:rPr>
              <a:t>https://docs-and-care.de/projekt/prozesszeiten.html</a:t>
            </a:r>
            <a:endParaRPr lang="de-DE" dirty="0"/>
          </a:p>
          <a:p>
            <a:endParaRPr lang="de-DE" dirty="0"/>
          </a:p>
        </p:txBody>
      </p:sp>
      <p:sp>
        <p:nvSpPr>
          <p:cNvPr id="4" name="Foliennummernplatzhalter 3">
            <a:extLst>
              <a:ext uri="{FF2B5EF4-FFF2-40B4-BE49-F238E27FC236}">
                <a16:creationId xmlns:a16="http://schemas.microsoft.com/office/drawing/2014/main" id="{E58E1315-FC06-841E-6080-77C287795575}"/>
              </a:ext>
            </a:extLst>
          </p:cNvPr>
          <p:cNvSpPr>
            <a:spLocks noGrp="1"/>
          </p:cNvSpPr>
          <p:nvPr>
            <p:ph type="sldNum" sz="quarter" idx="5"/>
          </p:nvPr>
        </p:nvSpPr>
        <p:spPr/>
        <p:txBody>
          <a:bodyPr/>
          <a:lstStyle/>
          <a:p>
            <a:fld id="{E61B35FB-6D47-4FA6-B24D-43BAC9176801}" type="slidenum">
              <a:rPr lang="de-DE" smtClean="0"/>
              <a:t>15</a:t>
            </a:fld>
            <a:endParaRPr lang="de-DE"/>
          </a:p>
        </p:txBody>
      </p:sp>
    </p:spTree>
    <p:extLst>
      <p:ext uri="{BB962C8B-B14F-4D97-AF65-F5344CB8AC3E}">
        <p14:creationId xmlns:p14="http://schemas.microsoft.com/office/powerpoint/2010/main" val="2851767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vermittelt anhand des Schaubildes, die Aufwände im Zusammenhang mit dem etablierte Kommunikationsprozess via Fax und zeigt die Nachteile auf.</a:t>
            </a:r>
          </a:p>
          <a:p>
            <a:pPr defTabSz="879378">
              <a:defRPr/>
            </a:pPr>
            <a:endParaRPr lang="de-DE" b="0" dirty="0"/>
          </a:p>
          <a:p>
            <a:pPr defTabSz="879378">
              <a:defRPr/>
            </a:pPr>
            <a:r>
              <a:rPr lang="de-DE" b="1" dirty="0"/>
              <a:t>Hintergrundinformationen:</a:t>
            </a:r>
          </a:p>
          <a:p>
            <a:pPr marL="164883" indent="-164883" defTabSz="879378">
              <a:buFont typeface="Arial" panose="020B0604020202020204" pitchFamily="34" charset="0"/>
              <a:buChar char="•"/>
              <a:defRPr/>
            </a:pPr>
            <a:r>
              <a:rPr lang="de-DE" b="0" dirty="0"/>
              <a:t>Es können im Zusammenhang mit der Folie weitere umständliche Kommunikationsprozesse thematisiert werden wie z. B. Briefpost oder das persönliche Aufsuchen von Arztpraxen</a:t>
            </a:r>
          </a:p>
          <a:p>
            <a:pPr marL="164883" indent="-164883" defTabSz="879378">
              <a:buFont typeface="Arial" panose="020B0604020202020204" pitchFamily="34" charset="0"/>
              <a:buChar char="•"/>
              <a:defRPr/>
            </a:pPr>
            <a:r>
              <a:rPr lang="de-DE" b="0" dirty="0"/>
              <a:t>Die analogen Kommunikationsprozesse sind ressourcenintensiv (z. B. Kosten für Papier, Porto, Kraftstoff, Arbeitszeit)</a:t>
            </a:r>
          </a:p>
          <a:p>
            <a:pPr marL="164883" marR="0" lvl="0" indent="-164883" algn="l" defTabSz="879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Als Primärsystem wird die in der Pflegeeinrichtung genutzte Pflegedokumentationssoftware bezeichnet</a:t>
            </a:r>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16</a:t>
            </a:fld>
            <a:endParaRPr lang="de-DE"/>
          </a:p>
        </p:txBody>
      </p:sp>
    </p:spTree>
    <p:extLst>
      <p:ext uri="{BB962C8B-B14F-4D97-AF65-F5344CB8AC3E}">
        <p14:creationId xmlns:p14="http://schemas.microsoft.com/office/powerpoint/2010/main" val="124842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vermittelt anhand des Schaubildes, eine Idee davon welche Prozessschritte im Kommunikationsprozess unter Einsatz der Fachanwendung KIM effizienter und einfacher gestaltet sind und zeigt die Vorteile auf.</a:t>
            </a:r>
          </a:p>
          <a:p>
            <a:pPr defTabSz="879378">
              <a:defRPr/>
            </a:pPr>
            <a:endParaRPr lang="de-DE" b="0"/>
          </a:p>
          <a:p>
            <a:pPr defTabSz="879378">
              <a:defRPr/>
            </a:pPr>
            <a:r>
              <a:rPr lang="de-DE" b="1"/>
              <a:t>Hintergrundinformationen: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Die Grafik zeigt eine Umsetzungsidee aus der Praxis für einen digitalen Kommunikationsprozess via KIM.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Wie gut der digitale Kommunikationsprozess via KIM funktioniert, hängt auch davon ab, in welcher Form und Qualität der Anbieter die Integration des KIM-Dienst in das Primärsystem umgesetzt hat. Es besteht, je nach Primärsystem die Möglichkeit, dass zu Beginn nicht alle der dargestellten Funktionen verfügbar sind.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Als Primärsystem wird die in der Pflegeeinrichtung genutzte Pflegedokumentationssoftware bezeichnet.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Ebenfalls von Bedeutung für einen gelingenden (schnelleren) Prozess, ist die Mitwirkung der Kommunikationspartner in den Abstimmungsprozessen.</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17</a:t>
            </a:fld>
            <a:endParaRPr lang="de-DE"/>
          </a:p>
        </p:txBody>
      </p:sp>
    </p:spTree>
    <p:extLst>
      <p:ext uri="{BB962C8B-B14F-4D97-AF65-F5344CB8AC3E}">
        <p14:creationId xmlns:p14="http://schemas.microsoft.com/office/powerpoint/2010/main" val="87006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ordnet den Kontext ein für die nachfolgenden Grafiken für Umsetzungsideen aus der Praxis für den Einsatz von TI-Anwendungen.</a:t>
            </a:r>
          </a:p>
          <a:p>
            <a:pPr defTabSz="879378">
              <a:defRPr/>
            </a:pPr>
            <a:endParaRPr lang="de-DE" b="1" dirty="0"/>
          </a:p>
          <a:p>
            <a:pPr defTabSz="879378">
              <a:defRPr/>
            </a:pPr>
            <a:r>
              <a:rPr lang="de-DE" b="1" dirty="0"/>
              <a:t>Hintergrundinformationen:</a:t>
            </a:r>
          </a:p>
          <a:p>
            <a:pPr marL="164883" indent="-164883" defTabSz="879378">
              <a:buFont typeface="Arial" panose="020B0604020202020204" pitchFamily="34" charset="0"/>
              <a:buChar char="•"/>
              <a:defRPr/>
            </a:pPr>
            <a:r>
              <a:rPr lang="de-DE" b="0" dirty="0"/>
              <a:t>Die dargestellten sind keine Empfehlungen des GKV-Spitzenverbandes, sondern stellen exemplarische Umsetzungsideen aus der Pflegepraxis dar.</a:t>
            </a:r>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18</a:t>
            </a:fld>
            <a:endParaRPr lang="de-DE"/>
          </a:p>
        </p:txBody>
      </p:sp>
    </p:spTree>
    <p:extLst>
      <p:ext uri="{BB962C8B-B14F-4D97-AF65-F5344CB8AC3E}">
        <p14:creationId xmlns:p14="http://schemas.microsoft.com/office/powerpoint/2010/main" val="1782018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vermittelt anhand des Schaubildes, die Aufwände im Zusammenhang mit dem etablierten analogen Prozess rund um die Verordnung von Arzneimitteln und zeigt die Nachteile auf.</a:t>
            </a:r>
          </a:p>
          <a:p>
            <a:pPr defTabSz="879378">
              <a:defRPr/>
            </a:pPr>
            <a:endParaRPr lang="de-DE" b="1"/>
          </a:p>
          <a:p>
            <a:pPr defTabSz="879378">
              <a:defRPr/>
            </a:pPr>
            <a:r>
              <a:rPr lang="de-DE" b="1"/>
              <a:t>Hintergrundinformationen:</a:t>
            </a:r>
          </a:p>
          <a:p>
            <a:pPr marL="164883" indent="-164883" defTabSz="879378">
              <a:buFont typeface="Arial" panose="020B0604020202020204" pitchFamily="34" charset="0"/>
              <a:buChar char="•"/>
              <a:defRPr/>
            </a:pPr>
            <a:r>
              <a:rPr lang="de-DE" b="0"/>
              <a:t>Der analoge Prozess rund um die Medikamentenverschreibung ist ressourcenintensiv (z. B. Kosten für Papier, Porto, Kraftstoff, Arbeitszeit).</a:t>
            </a:r>
          </a:p>
          <a:p>
            <a:pPr marL="164883" indent="-164883" defTabSz="879378">
              <a:buFont typeface="Arial" panose="020B0604020202020204" pitchFamily="34" charset="0"/>
              <a:buChar char="•"/>
              <a:defRPr/>
            </a:pPr>
            <a:r>
              <a:rPr lang="de-DE" b="0"/>
              <a:t>Hinweis: Wenn die Versichertenkarte im Quartal bereits in der Arztpraxis eingelesen wurde, entfällt ggf. ein Fahrtweg in Arztpraxis (Kurierdienst)</a:t>
            </a: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19</a:t>
            </a:fld>
            <a:endParaRPr lang="de-DE"/>
          </a:p>
        </p:txBody>
      </p:sp>
    </p:spTree>
    <p:extLst>
      <p:ext uri="{BB962C8B-B14F-4D97-AF65-F5344CB8AC3E}">
        <p14:creationId xmlns:p14="http://schemas.microsoft.com/office/powerpoint/2010/main" val="1819955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vermittelt anhand des Schaubildes, welche Prozessschritte im digitalen Prozess rund um die Verordnung von Arzneimitteln unter Einsatz der Fachanwendung KIM effizienter und einfacher gestaltet sein könnten und zeigt mögliche Vorteile auf.</a:t>
            </a:r>
          </a:p>
          <a:p>
            <a:endParaRPr lang="de-DE" dirty="0"/>
          </a:p>
          <a:p>
            <a:pPr defTabSz="879378">
              <a:defRPr/>
            </a:pPr>
            <a:r>
              <a:rPr lang="de-DE" b="1" dirty="0"/>
              <a:t>Hintergrundinformationen: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Die Grafik zeigt eine Umsetzungsidee aus der Praxis für einen digitalen Kommunikationsprozess im Zusammenhang mit dem E-Rezept.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Wie gut der digitale Kommunikationsprozess via KIM funktioniert, hängt auch davon ab, in welcher Form und Qualität der Anbieter die Integration des KIM-Dienst in das Primärsystem bei allen Beteiligten umgesetzt hat. Es besteht je nach Primärsystem die Möglichkeit, dass zu Beginn nicht alle der dargestellten Funktionen verfügbar sind.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Als Primärsystem wird die in der Pflegeeinrichtung genutzte Pflegedokumentationssoftware bezeichnet.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t>Ebenfalls von Bedeutung für einen gelingenden (schnelleren) Prozess, ist die Mitwirkung der Kommunikationspartner in den Abstimmungsprozessen.</a:t>
            </a:r>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20</a:t>
            </a:fld>
            <a:endParaRPr lang="de-DE"/>
          </a:p>
        </p:txBody>
      </p:sp>
    </p:spTree>
    <p:extLst>
      <p:ext uri="{BB962C8B-B14F-4D97-AF65-F5344CB8AC3E}">
        <p14:creationId xmlns:p14="http://schemas.microsoft.com/office/powerpoint/2010/main" val="2891540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einführende Informationen zur </a:t>
            </a:r>
            <a:r>
              <a:rPr lang="de-DE" b="0" i="0" err="1">
                <a:solidFill>
                  <a:srgbClr val="000000"/>
                </a:solidFill>
                <a:effectLst/>
                <a:highlight>
                  <a:srgbClr val="FFFFFF"/>
                </a:highlight>
                <a:latin typeface="apercu-light"/>
              </a:rPr>
              <a:t>gematik</a:t>
            </a:r>
            <a:r>
              <a:rPr lang="de-DE" b="0" i="0">
                <a:solidFill>
                  <a:srgbClr val="000000"/>
                </a:solidFill>
                <a:effectLst/>
                <a:highlight>
                  <a:srgbClr val="FFFFFF"/>
                </a:highlight>
                <a:latin typeface="apercu-light"/>
              </a:rPr>
              <a:t> und deren Aufgaben.</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a:t>Die Aufgaben der </a:t>
            </a:r>
            <a:r>
              <a:rPr lang="de-DE" err="1"/>
              <a:t>gematik</a:t>
            </a:r>
            <a:r>
              <a:rPr lang="de-DE"/>
              <a:t> sind in § 311 SGB V festgelegt.</a:t>
            </a:r>
          </a:p>
          <a:p>
            <a:pPr marL="164883" indent="-164883">
              <a:buFont typeface="Arial" panose="020B0604020202020204" pitchFamily="34" charset="0"/>
              <a:buChar char="•"/>
            </a:pPr>
            <a:r>
              <a:rPr lang="de-DE"/>
              <a:t>Als Dienste werden die technischen Abläufe im Hintergrund der TI bezeichnet, Komponenten sind z. B. Hardware wie der Konnektor, Anwendungen sind z. B. die elektronische Patientenakte  .</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21</a:t>
            </a:fld>
            <a:endParaRPr lang="de-DE"/>
          </a:p>
        </p:txBody>
      </p:sp>
    </p:spTree>
    <p:extLst>
      <p:ext uri="{BB962C8B-B14F-4D97-AF65-F5344CB8AC3E}">
        <p14:creationId xmlns:p14="http://schemas.microsoft.com/office/powerpoint/2010/main" val="302191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61B35FB-6D47-4FA6-B24D-43BAC9176801}" type="slidenum">
              <a:rPr lang="de-DE" smtClean="0"/>
              <a:t>2</a:t>
            </a:fld>
            <a:endParaRPr lang="de-DE"/>
          </a:p>
        </p:txBody>
      </p:sp>
    </p:spTree>
    <p:extLst>
      <p:ext uri="{BB962C8B-B14F-4D97-AF65-F5344CB8AC3E}">
        <p14:creationId xmlns:p14="http://schemas.microsoft.com/office/powerpoint/2010/main" val="1255453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C384-A009-7835-BBEF-210CB40BCD8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C47451-AE22-5C0F-D52E-B818D6AC4B5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4898B18-AC71-0B22-A479-F4A04E05252E}"/>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Informationen zum technischen Aufbau der TI.</a:t>
            </a:r>
          </a:p>
          <a:p>
            <a:endParaRPr lang="de-DE" b="1"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r>
              <a:rPr lang="de-DE" b="0" i="0" dirty="0">
                <a:solidFill>
                  <a:srgbClr val="000000"/>
                </a:solidFill>
                <a:effectLst/>
                <a:highlight>
                  <a:srgbClr val="FFFFFF"/>
                </a:highlight>
                <a:latin typeface="apercu-light"/>
              </a:rPr>
              <a:t>Beim Datenschutz arbeitet die gematik eng mit dem Bundesbeauftragen für Datenschutz und Informationsfreiheit (</a:t>
            </a:r>
            <a:r>
              <a:rPr lang="de-DE" b="0" i="0" dirty="0" err="1">
                <a:solidFill>
                  <a:srgbClr val="000000"/>
                </a:solidFill>
                <a:effectLst/>
                <a:highlight>
                  <a:srgbClr val="FFFFFF"/>
                </a:highlight>
                <a:latin typeface="apercu-light"/>
              </a:rPr>
              <a:t>BfDI</a:t>
            </a:r>
            <a:r>
              <a:rPr lang="de-DE" b="0" i="0" dirty="0">
                <a:solidFill>
                  <a:srgbClr val="000000"/>
                </a:solidFill>
                <a:effectLst/>
                <a:highlight>
                  <a:srgbClr val="FFFFFF"/>
                </a:highlight>
                <a:latin typeface="apercu-light"/>
              </a:rPr>
              <a:t>) zusammen. Im Bereich Datensicherheit mit dem Bundesamt für Sicherheit in der Informationstechnik (BSI).</a:t>
            </a:r>
          </a:p>
          <a:p>
            <a:r>
              <a:rPr lang="de-DE" b="0" i="0" dirty="0">
                <a:solidFill>
                  <a:srgbClr val="000000"/>
                </a:solidFill>
                <a:effectLst/>
                <a:highlight>
                  <a:srgbClr val="FFFFFF"/>
                </a:highlight>
                <a:latin typeface="apercu-light"/>
              </a:rPr>
              <a:t>Der technische Aufbau der TI wird sich zukünftig im Zusammenhang mit der Einführung der TI 2.0 weiterentwickeln.</a:t>
            </a:r>
          </a:p>
        </p:txBody>
      </p:sp>
      <p:sp>
        <p:nvSpPr>
          <p:cNvPr id="4" name="Foliennummernplatzhalter 3">
            <a:extLst>
              <a:ext uri="{FF2B5EF4-FFF2-40B4-BE49-F238E27FC236}">
                <a16:creationId xmlns:a16="http://schemas.microsoft.com/office/drawing/2014/main" id="{8B71D466-AE1E-C115-815F-1778F033B62E}"/>
              </a:ext>
            </a:extLst>
          </p:cNvPr>
          <p:cNvSpPr>
            <a:spLocks noGrp="1"/>
          </p:cNvSpPr>
          <p:nvPr>
            <p:ph type="sldNum" sz="quarter" idx="5"/>
          </p:nvPr>
        </p:nvSpPr>
        <p:spPr/>
        <p:txBody>
          <a:bodyPr/>
          <a:lstStyle/>
          <a:p>
            <a:fld id="{E61B35FB-6D47-4FA6-B24D-43BAC9176801}" type="slidenum">
              <a:rPr lang="de-DE" smtClean="0"/>
              <a:t>22</a:t>
            </a:fld>
            <a:endParaRPr lang="de-DE"/>
          </a:p>
        </p:txBody>
      </p:sp>
    </p:spTree>
    <p:extLst>
      <p:ext uri="{BB962C8B-B14F-4D97-AF65-F5344CB8AC3E}">
        <p14:creationId xmlns:p14="http://schemas.microsoft.com/office/powerpoint/2010/main" val="1030858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Informationen zu den notwendigen Komponenten für einen Zugriff auf die TI.</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r>
              <a:rPr lang="de-DE" b="0" i="0" dirty="0">
                <a:solidFill>
                  <a:srgbClr val="000000"/>
                </a:solidFill>
                <a:effectLst/>
                <a:highlight>
                  <a:srgbClr val="FFFFFF"/>
                </a:highlight>
                <a:latin typeface="apercu-light"/>
              </a:rPr>
              <a:t>Die Komponenten können in einfacher Sprache erklärt werden</a:t>
            </a:r>
          </a:p>
          <a:p>
            <a:pPr marL="164883" indent="-164883">
              <a:buFont typeface="Arial" panose="020B0604020202020204" pitchFamily="34" charset="0"/>
              <a:buChar char="•"/>
            </a:pPr>
            <a:r>
              <a:rPr lang="de-DE" dirty="0"/>
              <a:t>Authentifizierungskarten: Wie ein Schlüssel oder eine Eintrittskarte für einen Zugang zur TI</a:t>
            </a:r>
          </a:p>
          <a:p>
            <a:pPr marL="164883" indent="-164883">
              <a:buFont typeface="Arial" panose="020B0604020202020204" pitchFamily="34" charset="0"/>
              <a:buChar char="•"/>
            </a:pPr>
            <a:r>
              <a:rPr lang="de-DE" dirty="0" err="1"/>
              <a:t>eHealth</a:t>
            </a:r>
            <a:r>
              <a:rPr lang="de-DE" dirty="0"/>
              <a:t>-Kartenterminal: Bekannt als Kartenlesegerät in Arztpraxen</a:t>
            </a:r>
          </a:p>
          <a:p>
            <a:pPr marL="164883" indent="-164883">
              <a:buFont typeface="Arial" panose="020B0604020202020204" pitchFamily="34" charset="0"/>
              <a:buChar char="•"/>
            </a:pPr>
            <a:r>
              <a:rPr lang="de-DE" dirty="0"/>
              <a:t>Konnektor: Eine Box, ähnlich einem DSL-Router u. a. für eine sichere Verschlüsselung der Daten zuständig</a:t>
            </a:r>
          </a:p>
          <a:p>
            <a:pPr marL="164883" indent="-164883">
              <a:buFont typeface="Arial" panose="020B0604020202020204" pitchFamily="34" charset="0"/>
              <a:buChar char="•"/>
            </a:pPr>
            <a:r>
              <a:rPr lang="de-DE" dirty="0"/>
              <a:t>VPN-Dienst (Virtual Private Network): abhörsicherer Tunnel im Internet</a:t>
            </a:r>
          </a:p>
          <a:p>
            <a:pPr marL="164883" indent="-164883" defTabSz="879378">
              <a:buFont typeface="Arial" panose="020B0604020202020204" pitchFamily="34" charset="0"/>
              <a:buChar char="•"/>
              <a:defRPr/>
            </a:pPr>
            <a:r>
              <a:rPr lang="de-DE" dirty="0"/>
              <a:t>Primärsystem: Als Primärsystem wird z. B. die genutzte Software zur Pflegedokumentation und </a:t>
            </a:r>
            <a:r>
              <a:rPr lang="de-DE" dirty="0" err="1"/>
              <a:t>Klientenverwaltung</a:t>
            </a:r>
            <a:r>
              <a:rPr lang="de-DE" dirty="0"/>
              <a:t> bezeichnet. Im Alltag wird auch oft von Pflegesoftware oder Pflegedokumentationssystem gesprochen.</a:t>
            </a:r>
          </a:p>
          <a:p>
            <a:pPr marL="164883" indent="-164883">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23</a:t>
            </a:fld>
            <a:endParaRPr lang="de-DE"/>
          </a:p>
        </p:txBody>
      </p:sp>
    </p:spTree>
    <p:extLst>
      <p:ext uri="{BB962C8B-B14F-4D97-AF65-F5344CB8AC3E}">
        <p14:creationId xmlns:p14="http://schemas.microsoft.com/office/powerpoint/2010/main" val="2283939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Informationen zu der Bedeutung der Authentifizierungskarten im Zusammenhang mit einem Zugriff auf die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a:t>Die Authentifizierung (Nachweis der Identität) in der TI ist wichtig, um sicher zu stellen, dass die Daten innerhalb der TI bestmöglich geschützt sind.</a:t>
            </a:r>
          </a:p>
          <a:p>
            <a:pPr marL="164883" indent="-164883">
              <a:buFont typeface="Arial" panose="020B0604020202020204" pitchFamily="34" charset="0"/>
              <a:buChar char="•"/>
            </a:pPr>
            <a:r>
              <a:rPr lang="de-DE"/>
              <a:t>Damit eine SMC-B beantragt werden kann, muss zunächst eine Person in der Einrichtung über einen </a:t>
            </a:r>
            <a:r>
              <a:rPr lang="de-DE" err="1"/>
              <a:t>eHBA</a:t>
            </a:r>
            <a:r>
              <a:rPr lang="de-DE"/>
              <a:t> verfügen. Hinweis: </a:t>
            </a:r>
            <a:r>
              <a:rPr lang="de-DE" sz="1700">
                <a:solidFill>
                  <a:srgbClr val="000000"/>
                </a:solidFill>
                <a:latin typeface="Maven Johanniter"/>
              </a:rPr>
              <a:t>Das Vorliegen </a:t>
            </a:r>
            <a:r>
              <a:rPr lang="de-DE" sz="1700" u="sng">
                <a:solidFill>
                  <a:srgbClr val="000000"/>
                </a:solidFill>
                <a:latin typeface="Maven Johanniter"/>
              </a:rPr>
              <a:t>eines einzigen</a:t>
            </a:r>
            <a:r>
              <a:rPr lang="de-DE" sz="1700">
                <a:solidFill>
                  <a:srgbClr val="000000"/>
                </a:solidFill>
                <a:latin typeface="Maven Johanniter"/>
              </a:rPr>
              <a:t> eHBA in der Einrichtung ist Voraussetzung zur Bestellung einer SMC-B-Karte.</a:t>
            </a:r>
          </a:p>
          <a:p>
            <a:pPr marL="164883" indent="-164883">
              <a:buFont typeface="Arial" panose="020B0604020202020204" pitchFamily="34" charset="0"/>
              <a:buChar char="•"/>
            </a:pPr>
            <a:r>
              <a:rPr lang="de-DE" sz="1700">
                <a:solidFill>
                  <a:srgbClr val="000000"/>
                </a:solidFill>
                <a:latin typeface="Maven Johanniter"/>
              </a:rPr>
              <a:t>In größeren Trägern kann ggf. auch eine zentrale Person mit </a:t>
            </a:r>
            <a:r>
              <a:rPr lang="de-DE" sz="1700" err="1">
                <a:solidFill>
                  <a:srgbClr val="000000"/>
                </a:solidFill>
                <a:latin typeface="Maven Johanniter"/>
              </a:rPr>
              <a:t>eHBA</a:t>
            </a:r>
            <a:r>
              <a:rPr lang="de-DE" sz="1700">
                <a:solidFill>
                  <a:srgbClr val="000000"/>
                </a:solidFill>
                <a:latin typeface="Maven Johanniter"/>
              </a:rPr>
              <a:t> im Zusammenhang mit der Beantragung von SMC-B-Karten angegeben werden. Dies sollte individuell geprüft werden.</a:t>
            </a:r>
          </a:p>
          <a:p>
            <a:pPr marL="164883" indent="-164883">
              <a:buFont typeface="Arial" panose="020B0604020202020204" pitchFamily="34" charset="0"/>
              <a:buChar char="•"/>
            </a:pPr>
            <a:r>
              <a:rPr lang="de-DE" sz="1700">
                <a:solidFill>
                  <a:srgbClr val="000000"/>
                </a:solidFill>
                <a:latin typeface="Maven Johanniter"/>
              </a:rPr>
              <a:t>Mit der Einführung von HSM (Hardware Security Module) wird es zukünftig neben den Karten auch weitere Möglichkeiten zur Authentifizierung geben. </a:t>
            </a:r>
          </a:p>
          <a:p>
            <a:r>
              <a:rPr lang="de-DE" sz="1700">
                <a:solidFill>
                  <a:srgbClr val="000000"/>
                </a:solidFill>
                <a:latin typeface="Maven Johanniter"/>
              </a:rPr>
              <a:t>	</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24</a:t>
            </a:fld>
            <a:endParaRPr lang="de-DE"/>
          </a:p>
        </p:txBody>
      </p:sp>
    </p:spTree>
    <p:extLst>
      <p:ext uri="{BB962C8B-B14F-4D97-AF65-F5344CB8AC3E}">
        <p14:creationId xmlns:p14="http://schemas.microsoft.com/office/powerpoint/2010/main" val="2052978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Informationen zur Bedeutung des </a:t>
            </a:r>
            <a:r>
              <a:rPr lang="de-DE" b="0" i="0" err="1">
                <a:solidFill>
                  <a:srgbClr val="000000"/>
                </a:solidFill>
                <a:effectLst/>
                <a:highlight>
                  <a:srgbClr val="FFFFFF"/>
                </a:highlight>
                <a:latin typeface="apercu-light"/>
              </a:rPr>
              <a:t>eHealth</a:t>
            </a:r>
            <a:r>
              <a:rPr lang="de-DE" b="0" i="0">
                <a:solidFill>
                  <a:srgbClr val="000000"/>
                </a:solidFill>
                <a:effectLst/>
                <a:highlight>
                  <a:srgbClr val="FFFFFF"/>
                </a:highlight>
                <a:latin typeface="apercu-light"/>
              </a:rPr>
              <a:t>-Kartenterminals im Zusammenhang mit der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a:t>Der Institutionsausweis (SMC-B-Karte) muss die ganze Zeit im Kartenterminal gesteckt sein, damit die Einrichtung die Fachanwendungen der TI nutzen kann.</a:t>
            </a:r>
          </a:p>
          <a:p>
            <a:pPr marL="164883" indent="-164883">
              <a:buFont typeface="Arial" panose="020B0604020202020204" pitchFamily="34" charset="0"/>
              <a:buChar char="•"/>
            </a:pPr>
            <a:r>
              <a:rPr lang="de-DE"/>
              <a:t>Der elektronische Heilberufsausweise (</a:t>
            </a:r>
            <a:r>
              <a:rPr lang="de-DE" err="1"/>
              <a:t>eHBA</a:t>
            </a:r>
            <a:r>
              <a:rPr lang="de-DE"/>
              <a:t>) muss nur gesteckt sein, wenn eine persönliche Authentifizierung in der TI notwendig ist. Bislang gibt es hierfür noch keine flächendeckenden Anwendungsfälle, sodass derzeit i. d. R. das dauerhafte Stecken der SMC-B-Karte ausreicht.</a:t>
            </a:r>
          </a:p>
        </p:txBody>
      </p:sp>
      <p:sp>
        <p:nvSpPr>
          <p:cNvPr id="4" name="Foliennummernplatzhalter 3"/>
          <p:cNvSpPr>
            <a:spLocks noGrp="1"/>
          </p:cNvSpPr>
          <p:nvPr>
            <p:ph type="sldNum" sz="quarter" idx="5"/>
          </p:nvPr>
        </p:nvSpPr>
        <p:spPr/>
        <p:txBody>
          <a:bodyPr/>
          <a:lstStyle/>
          <a:p>
            <a:fld id="{E61B35FB-6D47-4FA6-B24D-43BAC9176801}" type="slidenum">
              <a:rPr lang="de-DE" smtClean="0"/>
              <a:t>25</a:t>
            </a:fld>
            <a:endParaRPr lang="de-DE"/>
          </a:p>
        </p:txBody>
      </p:sp>
    </p:spTree>
    <p:extLst>
      <p:ext uri="{BB962C8B-B14F-4D97-AF65-F5344CB8AC3E}">
        <p14:creationId xmlns:p14="http://schemas.microsoft.com/office/powerpoint/2010/main" val="3044195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DD1F8-A597-8FC7-899C-C15DE5FFF1E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A35DA6B-42B4-E948-1AE8-1D8D8D07A1E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CA752B5-553A-0DB0-E4AD-B5F2810163A8}"/>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Informationen zur Bedeutung des Konnektors im Zusammenhang mit der TI.</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r>
              <a:rPr lang="de-DE" b="0" i="0" dirty="0">
                <a:solidFill>
                  <a:srgbClr val="000000"/>
                </a:solidFill>
                <a:effectLst/>
                <a:highlight>
                  <a:srgbClr val="FFFFFF"/>
                </a:highlight>
                <a:latin typeface="apercu-light"/>
              </a:rPr>
              <a:t>Die TI entwickelt sich kontinuierlich technisch weiter. In diesem Zusammenhang ergeben sich neue Möglichkeiten für Pflegeeinrichtung für den Zugriff auf die TI.</a:t>
            </a:r>
          </a:p>
          <a:p>
            <a:r>
              <a:rPr lang="de-DE" b="0" i="0" dirty="0">
                <a:solidFill>
                  <a:srgbClr val="000000"/>
                </a:solidFill>
                <a:effectLst/>
                <a:highlight>
                  <a:srgbClr val="FFFFFF"/>
                </a:highlight>
                <a:latin typeface="apercu-light"/>
              </a:rPr>
              <a:t>Bislang stand der </a:t>
            </a:r>
            <a:r>
              <a:rPr lang="de-DE" b="0" i="0" dirty="0" err="1">
                <a:solidFill>
                  <a:srgbClr val="000000"/>
                </a:solidFill>
                <a:effectLst/>
                <a:highlight>
                  <a:srgbClr val="FFFFFF"/>
                </a:highlight>
                <a:latin typeface="apercu-light"/>
              </a:rPr>
              <a:t>Einboxkonnektor</a:t>
            </a:r>
            <a:r>
              <a:rPr lang="de-DE" b="0" i="0" dirty="0">
                <a:solidFill>
                  <a:srgbClr val="000000"/>
                </a:solidFill>
                <a:effectLst/>
                <a:highlight>
                  <a:srgbClr val="FFFFFF"/>
                </a:highlight>
                <a:latin typeface="apercu-light"/>
              </a:rPr>
              <a:t> zur Verfügung, der in den Einrichtungen aufbewahrt wurde. In der Folge haben Dienstleister ein Angebot entwickelt, die </a:t>
            </a:r>
            <a:r>
              <a:rPr lang="de-DE" b="0" i="0" dirty="0" err="1">
                <a:solidFill>
                  <a:srgbClr val="000000"/>
                </a:solidFill>
                <a:effectLst/>
                <a:highlight>
                  <a:srgbClr val="FFFFFF"/>
                </a:highlight>
                <a:latin typeface="apercu-light"/>
              </a:rPr>
              <a:t>Einboxkonnektoren</a:t>
            </a:r>
            <a:r>
              <a:rPr lang="de-DE" b="0" i="0" dirty="0">
                <a:solidFill>
                  <a:srgbClr val="000000"/>
                </a:solidFill>
                <a:effectLst/>
                <a:highlight>
                  <a:srgbClr val="FFFFFF"/>
                </a:highlight>
                <a:latin typeface="apercu-light"/>
              </a:rPr>
              <a:t> in einem Rechenzentrum für die Einrichtungen zu betreiben. Mit dem TI-Gateway steht nun eine digitale Lösung zur Verfügung, welche die Notwendigkeit eines physischen </a:t>
            </a:r>
            <a:r>
              <a:rPr lang="de-DE" b="0" i="0" dirty="0" err="1">
                <a:solidFill>
                  <a:srgbClr val="000000"/>
                </a:solidFill>
                <a:effectLst/>
                <a:highlight>
                  <a:srgbClr val="FFFFFF"/>
                </a:highlight>
                <a:latin typeface="apercu-light"/>
              </a:rPr>
              <a:t>Einboxkonnektor</a:t>
            </a:r>
            <a:r>
              <a:rPr lang="de-DE" b="0" i="0" dirty="0">
                <a:solidFill>
                  <a:srgbClr val="000000"/>
                </a:solidFill>
                <a:effectLst/>
                <a:highlight>
                  <a:srgbClr val="FFFFFF"/>
                </a:highlight>
                <a:latin typeface="apercu-light"/>
              </a:rPr>
              <a:t> in den Einrichtungen ersetzt.</a:t>
            </a:r>
          </a:p>
          <a:p>
            <a:endParaRPr lang="de-DE" b="1" i="0" dirty="0">
              <a:solidFill>
                <a:srgbClr val="000000"/>
              </a:solidFill>
              <a:effectLst/>
              <a:highlight>
                <a:srgbClr val="FFFFFF"/>
              </a:highlight>
              <a:latin typeface="apercu-light"/>
            </a:endParaRPr>
          </a:p>
          <a:p>
            <a:endParaRPr lang="de-DE" b="1"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 </a:t>
            </a:r>
          </a:p>
          <a:p>
            <a:r>
              <a:rPr lang="de-DE" dirty="0"/>
              <a:t> </a:t>
            </a:r>
          </a:p>
          <a:p>
            <a:endParaRPr lang="de-DE" dirty="0"/>
          </a:p>
        </p:txBody>
      </p:sp>
      <p:sp>
        <p:nvSpPr>
          <p:cNvPr id="4" name="Foliennummernplatzhalter 3">
            <a:extLst>
              <a:ext uri="{FF2B5EF4-FFF2-40B4-BE49-F238E27FC236}">
                <a16:creationId xmlns:a16="http://schemas.microsoft.com/office/drawing/2014/main" id="{B31B384E-4502-4513-1F3C-4A74688009AD}"/>
              </a:ext>
            </a:extLst>
          </p:cNvPr>
          <p:cNvSpPr>
            <a:spLocks noGrp="1"/>
          </p:cNvSpPr>
          <p:nvPr>
            <p:ph type="sldNum" sz="quarter" idx="5"/>
          </p:nvPr>
        </p:nvSpPr>
        <p:spPr/>
        <p:txBody>
          <a:bodyPr/>
          <a:lstStyle/>
          <a:p>
            <a:fld id="{E61B35FB-6D47-4FA6-B24D-43BAC9176801}" type="slidenum">
              <a:rPr lang="de-DE" smtClean="0"/>
              <a:t>26</a:t>
            </a:fld>
            <a:endParaRPr lang="de-DE"/>
          </a:p>
        </p:txBody>
      </p:sp>
    </p:spTree>
    <p:extLst>
      <p:ext uri="{BB962C8B-B14F-4D97-AF65-F5344CB8AC3E}">
        <p14:creationId xmlns:p14="http://schemas.microsoft.com/office/powerpoint/2010/main" val="395195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Informationen zur Bedeutung des VPN-Zugangsdienstes im Zusammenhang mit der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64883" indent="-164883" defTabSz="879378">
              <a:buFont typeface="Arial" panose="020B0604020202020204" pitchFamily="34" charset="0"/>
              <a:buChar char="•"/>
              <a:defRPr/>
            </a:pPr>
            <a:r>
              <a:rPr lang="de-DE"/>
              <a:t>Für die Erklärung der Rolle von VPN-Zugangsdienstanbietern in der TI, kann ein Vergleich mit einem Internetproviders verwendet werden, der den Zugang zum Internet herstellt</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27</a:t>
            </a:fld>
            <a:endParaRPr lang="de-DE"/>
          </a:p>
        </p:txBody>
      </p:sp>
    </p:spTree>
    <p:extLst>
      <p:ext uri="{BB962C8B-B14F-4D97-AF65-F5344CB8AC3E}">
        <p14:creationId xmlns:p14="http://schemas.microsoft.com/office/powerpoint/2010/main" val="2120434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Informationen zur Bedeutung der Primärsysteme im Zusammenhang mit der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64883" indent="-164883">
              <a:buFont typeface="Arial" panose="020B0604020202020204" pitchFamily="34" charset="0"/>
              <a:buChar char="•"/>
            </a:pPr>
            <a:r>
              <a:rPr lang="de-DE"/>
              <a:t>Bei der Fachanwendung KIM, gibt es die Möglichkeit, dass der KIM-Dienst direkt in die Primärsoftware integriert wird oder mit einem bestehenden zusätzlichen E-Mail-Programm verknüpft wird</a:t>
            </a:r>
          </a:p>
          <a:p>
            <a:pPr marL="164883" indent="-164883">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28</a:t>
            </a:fld>
            <a:endParaRPr lang="de-DE"/>
          </a:p>
        </p:txBody>
      </p:sp>
    </p:spTree>
    <p:extLst>
      <p:ext uri="{BB962C8B-B14F-4D97-AF65-F5344CB8AC3E}">
        <p14:creationId xmlns:p14="http://schemas.microsoft.com/office/powerpoint/2010/main" val="3856939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Informationen zum Thema TI 2.0.</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b="0" i="0">
                <a:solidFill>
                  <a:srgbClr val="000000"/>
                </a:solidFill>
                <a:effectLst/>
                <a:highlight>
                  <a:srgbClr val="FFFFFF"/>
                </a:highlight>
                <a:latin typeface="apercu-light"/>
              </a:rPr>
              <a:t>Der Übergang von TI 1.0 zu 2.0 wird ein fließender Prozess sein, der über 2025 hinaus andauern wird.</a:t>
            </a:r>
          </a:p>
          <a:p>
            <a:pPr marL="164883" indent="-164883">
              <a:buFont typeface="Arial" panose="020B0604020202020204" pitchFamily="34" charset="0"/>
              <a:buChar char="•"/>
            </a:pPr>
            <a:r>
              <a:rPr lang="de-DE" b="0" i="0">
                <a:solidFill>
                  <a:srgbClr val="000000"/>
                </a:solidFill>
                <a:effectLst/>
                <a:highlight>
                  <a:srgbClr val="FFFFFF"/>
                </a:highlight>
                <a:latin typeface="apercu-light"/>
              </a:rPr>
              <a:t>Aktuelle Zeitpläne für Entwicklungen im Zusammenhang mit der TI 2.0 hat die </a:t>
            </a:r>
            <a:r>
              <a:rPr lang="de-DE" b="0" i="0" err="1">
                <a:solidFill>
                  <a:srgbClr val="000000"/>
                </a:solidFill>
                <a:effectLst/>
                <a:highlight>
                  <a:srgbClr val="FFFFFF"/>
                </a:highlight>
                <a:latin typeface="apercu-light"/>
              </a:rPr>
              <a:t>gematik</a:t>
            </a:r>
            <a:r>
              <a:rPr lang="de-DE" b="0" i="0">
                <a:solidFill>
                  <a:srgbClr val="000000"/>
                </a:solidFill>
                <a:effectLst/>
                <a:highlight>
                  <a:srgbClr val="FFFFFF"/>
                </a:highlight>
                <a:latin typeface="apercu-light"/>
              </a:rPr>
              <a:t> auf ihrer Webseite aufgeführt: https://www.gematik.de/telematikinfrastruktur/ti-2-0.</a:t>
            </a:r>
            <a:endParaRPr lang="de-DE" b="0"/>
          </a:p>
        </p:txBody>
      </p:sp>
      <p:sp>
        <p:nvSpPr>
          <p:cNvPr id="4" name="Foliennummernplatzhalter 3"/>
          <p:cNvSpPr>
            <a:spLocks noGrp="1"/>
          </p:cNvSpPr>
          <p:nvPr>
            <p:ph type="sldNum" sz="quarter" idx="5"/>
          </p:nvPr>
        </p:nvSpPr>
        <p:spPr/>
        <p:txBody>
          <a:bodyPr/>
          <a:lstStyle/>
          <a:p>
            <a:fld id="{E61B35FB-6D47-4FA6-B24D-43BAC9176801}" type="slidenum">
              <a:rPr lang="de-DE" smtClean="0"/>
              <a:t>29</a:t>
            </a:fld>
            <a:endParaRPr lang="de-DE"/>
          </a:p>
        </p:txBody>
      </p:sp>
    </p:spTree>
    <p:extLst>
      <p:ext uri="{BB962C8B-B14F-4D97-AF65-F5344CB8AC3E}">
        <p14:creationId xmlns:p14="http://schemas.microsoft.com/office/powerpoint/2010/main" val="2928798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einführende Informationen zu der TI-Fachanwendung KIM.</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b="0" i="0">
                <a:solidFill>
                  <a:srgbClr val="000000"/>
                </a:solidFill>
                <a:effectLst/>
                <a:highlight>
                  <a:srgbClr val="FFFFFF"/>
                </a:highlight>
                <a:latin typeface="apercu-light"/>
              </a:rPr>
              <a:t>Die Abkürzung „KIM“ steht für Kommunikation im Medizinwesen und ist ein sicherer Kommunikationsdienst für Datenaustausch und Kommunikation innerhalb der TI.</a:t>
            </a:r>
          </a:p>
          <a:p>
            <a:pPr marL="164883" indent="-164883" defTabSz="879378">
              <a:buFont typeface="Arial" panose="020B0604020202020204" pitchFamily="34" charset="0"/>
              <a:buChar char="•"/>
              <a:defRPr/>
            </a:pPr>
            <a:r>
              <a:rPr lang="de-DE"/>
              <a:t>Technisch basiert KIM auf den gleichen grundlegenden Protokollen wie normale E-Mails, jedoch ergänzt um zusätzliche Sicherheitsmechanismen wie eine Ende-zu-Ende-Verschlüsselung, Authentifizierung und Integration in die TI.</a:t>
            </a:r>
          </a:p>
          <a:p>
            <a:pPr marL="164883" indent="-164883" defTabSz="879378">
              <a:buFont typeface="Arial" panose="020B0604020202020204" pitchFamily="34" charset="0"/>
              <a:buChar char="•"/>
              <a:defRPr/>
            </a:pPr>
            <a:r>
              <a:rPr lang="de-DE" b="0" i="0">
                <a:solidFill>
                  <a:srgbClr val="000000"/>
                </a:solidFill>
                <a:effectLst/>
                <a:highlight>
                  <a:srgbClr val="FFFFFF"/>
                </a:highlight>
                <a:latin typeface="apercu-light"/>
              </a:rPr>
              <a:t>Als besonders geschützter Kommunikationsdienst ist KIM geeignet für die sichere und datenschutzkonforme Übermittlung von Patientendaten.</a:t>
            </a:r>
            <a:endParaRPr lang="de-DE"/>
          </a:p>
          <a:p>
            <a:pPr marL="164883" indent="-164883">
              <a:buFont typeface="Arial" panose="020B0604020202020204" pitchFamily="34" charset="0"/>
              <a:buChar char="•"/>
            </a:pPr>
            <a:r>
              <a:rPr lang="de-DE"/>
              <a:t>Es gibt darüber hinaus auch weitere Fachanwendungen in der TI wie z. B. die elektronische Patientenakte (</a:t>
            </a:r>
            <a:r>
              <a:rPr lang="de-DE" err="1"/>
              <a:t>ePA</a:t>
            </a:r>
            <a:r>
              <a:rPr lang="de-DE"/>
              <a:t>) oder das elektronische Rezept (E-Rezept).</a:t>
            </a:r>
          </a:p>
          <a:p>
            <a:pPr marL="164883" indent="-164883">
              <a:buFont typeface="Arial" panose="020B0604020202020204" pitchFamily="34" charset="0"/>
              <a:buChar char="•"/>
            </a:pPr>
            <a:r>
              <a:rPr lang="de-DE" b="0" i="0">
                <a:solidFill>
                  <a:srgbClr val="000000"/>
                </a:solidFill>
                <a:effectLst/>
                <a:highlight>
                  <a:srgbClr val="FFFFFF"/>
                </a:highlight>
                <a:latin typeface="apercu-light"/>
              </a:rPr>
              <a:t>Viele Leistungserbringer im Gesundheits- und Pflegewesen nutzen KIM bereits aktiv. Auf dem TI-Dashboard der </a:t>
            </a:r>
            <a:r>
              <a:rPr lang="de-DE" b="0" i="0" err="1">
                <a:solidFill>
                  <a:srgbClr val="000000"/>
                </a:solidFill>
                <a:effectLst/>
                <a:highlight>
                  <a:srgbClr val="FFFFFF"/>
                </a:highlight>
                <a:latin typeface="apercu-light"/>
              </a:rPr>
              <a:t>gematik</a:t>
            </a:r>
            <a:r>
              <a:rPr lang="de-DE" b="0" i="0">
                <a:solidFill>
                  <a:srgbClr val="000000"/>
                </a:solidFill>
                <a:effectLst/>
                <a:highlight>
                  <a:srgbClr val="FFFFFF"/>
                </a:highlight>
                <a:latin typeface="apercu-light"/>
              </a:rPr>
              <a:t> können die Nutzungszahlen der TI-Fachanwendungen eingesehen werden z. B. wie viele KIM-Nachrichten bislang insgesamt versendet wurden. </a:t>
            </a:r>
            <a:br>
              <a:rPr lang="de-DE" b="0" i="0">
                <a:solidFill>
                  <a:srgbClr val="000000"/>
                </a:solidFill>
                <a:effectLst/>
                <a:highlight>
                  <a:srgbClr val="FFFFFF"/>
                </a:highlight>
                <a:latin typeface="apercu-light"/>
              </a:rPr>
            </a:br>
            <a:r>
              <a:rPr lang="de-DE" b="0" i="0">
                <a:solidFill>
                  <a:srgbClr val="000000"/>
                </a:solidFill>
                <a:effectLst/>
                <a:highlight>
                  <a:srgbClr val="FFFFFF"/>
                </a:highlight>
                <a:latin typeface="apercu-light"/>
              </a:rPr>
              <a:t>https://www.gematik.de/telematikinfrastruktur/ti-dashboard</a:t>
            </a:r>
          </a:p>
          <a:p>
            <a:pPr marL="164883" indent="-164883">
              <a:buFont typeface="Arial" panose="020B0604020202020204" pitchFamily="34" charset="0"/>
              <a:buChar char="•"/>
            </a:pPr>
            <a:endParaRPr lang="de-DE" b="0" i="0">
              <a:solidFill>
                <a:srgbClr val="000000"/>
              </a:solidFill>
              <a:effectLst/>
              <a:highlight>
                <a:srgbClr val="FFFFFF"/>
              </a:highlight>
              <a:latin typeface="apercu-light"/>
            </a:endParaRPr>
          </a:p>
          <a:p>
            <a:pPr marL="164883" indent="-164883">
              <a:buFont typeface="Arial" panose="020B0604020202020204" pitchFamily="34" charset="0"/>
              <a:buChar char="•"/>
            </a:pPr>
            <a:endParaRPr lang="de-DE" b="0" i="0">
              <a:solidFill>
                <a:srgbClr val="000000"/>
              </a:solidFill>
              <a:effectLst/>
              <a:highlight>
                <a:srgbClr val="FFFFFF"/>
              </a:highlight>
              <a:latin typeface="apercu-light"/>
            </a:endParaRPr>
          </a:p>
        </p:txBody>
      </p:sp>
      <p:sp>
        <p:nvSpPr>
          <p:cNvPr id="4" name="Foliennummernplatzhalter 3"/>
          <p:cNvSpPr>
            <a:spLocks noGrp="1"/>
          </p:cNvSpPr>
          <p:nvPr>
            <p:ph type="sldNum" sz="quarter" idx="5"/>
          </p:nvPr>
        </p:nvSpPr>
        <p:spPr/>
        <p:txBody>
          <a:bodyPr/>
          <a:lstStyle/>
          <a:p>
            <a:fld id="{487CE525-01D0-4412-85B6-37F277368262}" type="slidenum">
              <a:rPr lang="de-DE" smtClean="0"/>
              <a:t>30</a:t>
            </a:fld>
            <a:endParaRPr lang="de-DE"/>
          </a:p>
        </p:txBody>
      </p:sp>
    </p:spTree>
    <p:extLst>
      <p:ext uri="{BB962C8B-B14F-4D97-AF65-F5344CB8AC3E}">
        <p14:creationId xmlns:p14="http://schemas.microsoft.com/office/powerpoint/2010/main" val="3484028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einführende Informationen zu der TI-Fachanwendung E-Rezept.</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64883" indent="-164883" defTabSz="879378">
              <a:buFont typeface="Arial" panose="020B0604020202020204" pitchFamily="34" charset="0"/>
              <a:buChar char="•"/>
              <a:defRPr/>
            </a:pPr>
            <a:r>
              <a:rPr lang="de-DE" b="0" dirty="0"/>
              <a:t>In der Regel ist eine Direktzuweisung des E-Rezept-Token von der Arztpraxis in die Apotheke gesetzlich nicht zulässig. </a:t>
            </a:r>
            <a:r>
              <a:rPr lang="de-DE" sz="1800" dirty="0">
                <a:effectLst/>
                <a:latin typeface="Segoe UI" panose="020B0502040204020203" pitchFamily="34" charset="0"/>
              </a:rPr>
              <a:t>Direktzuweisungen sind nur unter bestimmten Voraussetzungen gesetzlich möglich und nötig. </a:t>
            </a:r>
            <a:endParaRPr lang="de-DE" b="0" dirty="0"/>
          </a:p>
          <a:p>
            <a:pPr marL="164883" indent="-164883" defTabSz="879378">
              <a:buFont typeface="Arial" panose="020B0604020202020204" pitchFamily="34" charset="0"/>
              <a:buChar char="•"/>
              <a:defRPr/>
            </a:pPr>
            <a:r>
              <a:rPr lang="de-DE" b="0" dirty="0"/>
              <a:t>Das Muster 16 findet weiterhin Anwendung, z. B. bei technischen Störungen oder Visiten in der Einrichtung</a:t>
            </a:r>
          </a:p>
          <a:p>
            <a:pPr marL="164883" indent="-164883" defTabSz="879378">
              <a:buFont typeface="Arial" panose="020B0604020202020204" pitchFamily="34" charset="0"/>
              <a:buChar char="•"/>
              <a:defRPr/>
            </a:pPr>
            <a:r>
              <a:rPr lang="de-DE" b="0" dirty="0"/>
              <a:t>Das TI-Dashboard der gematik, zeigt einen Überblick über relevante aktuelle Zahlen im Zusammenhang mit dem E-Rezept, z. B. die Anzahl eingelöster E-Rezepte oder die Anzahl von Einrichtungen die E-Rezepte ausstellt, bzw. verarbeitet</a:t>
            </a:r>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31</a:t>
            </a:fld>
            <a:endParaRPr lang="de-DE"/>
          </a:p>
        </p:txBody>
      </p:sp>
    </p:spTree>
    <p:extLst>
      <p:ext uri="{BB962C8B-B14F-4D97-AF65-F5344CB8AC3E}">
        <p14:creationId xmlns:p14="http://schemas.microsoft.com/office/powerpoint/2010/main" val="367764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CE525-01D0-4412-85B6-37F277368262}" type="slidenum">
              <a:rPr kumimoji="0" lang="de-DE"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9655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einführende Informationen zu der TI-Fachanwendung </a:t>
            </a:r>
            <a:r>
              <a:rPr lang="de-DE" b="0" i="0" err="1">
                <a:solidFill>
                  <a:srgbClr val="000000"/>
                </a:solidFill>
                <a:effectLst/>
                <a:highlight>
                  <a:srgbClr val="FFFFFF"/>
                </a:highlight>
                <a:latin typeface="apercu-light"/>
              </a:rPr>
              <a:t>ePA</a:t>
            </a:r>
            <a:r>
              <a:rPr lang="de-DE" b="0" i="0">
                <a:solidFill>
                  <a:srgbClr val="000000"/>
                </a:solidFill>
                <a:effectLst/>
                <a:highlight>
                  <a:srgbClr val="FFFFFF"/>
                </a:highlight>
                <a:latin typeface="apercu-light"/>
              </a:rPr>
              <a:t>.</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b="0" i="0">
                <a:solidFill>
                  <a:srgbClr val="000000"/>
                </a:solidFill>
                <a:effectLst/>
                <a:highlight>
                  <a:srgbClr val="FFFFFF"/>
                </a:highlight>
                <a:latin typeface="apercu-light"/>
              </a:rPr>
              <a:t>Versicherte haben die Möglichkeit auf ihre </a:t>
            </a:r>
            <a:r>
              <a:rPr lang="de-DE" b="0" i="0" err="1">
                <a:solidFill>
                  <a:srgbClr val="000000"/>
                </a:solidFill>
                <a:effectLst/>
                <a:highlight>
                  <a:srgbClr val="FFFFFF"/>
                </a:highlight>
                <a:latin typeface="apercu-light"/>
              </a:rPr>
              <a:t>ePA</a:t>
            </a:r>
            <a:r>
              <a:rPr lang="de-DE" b="0" i="0">
                <a:solidFill>
                  <a:srgbClr val="000000"/>
                </a:solidFill>
                <a:effectLst/>
                <a:highlight>
                  <a:srgbClr val="FFFFFF"/>
                </a:highlight>
                <a:latin typeface="apercu-light"/>
              </a:rPr>
              <a:t> über ein digitales Endgerät (z. B. Smartphone oder PC) zuzugreifen. Es können auch Vertretende für die </a:t>
            </a:r>
            <a:r>
              <a:rPr lang="de-DE" b="0" i="0" err="1">
                <a:solidFill>
                  <a:srgbClr val="000000"/>
                </a:solidFill>
                <a:effectLst/>
                <a:highlight>
                  <a:srgbClr val="FFFFFF"/>
                </a:highlight>
                <a:latin typeface="apercu-light"/>
              </a:rPr>
              <a:t>ePA</a:t>
            </a:r>
            <a:r>
              <a:rPr lang="de-DE" b="0" i="0">
                <a:solidFill>
                  <a:srgbClr val="000000"/>
                </a:solidFill>
                <a:effectLst/>
                <a:highlight>
                  <a:srgbClr val="FFFFFF"/>
                </a:highlight>
                <a:latin typeface="apercu-light"/>
              </a:rPr>
              <a:t>-Nutzung angelegt werden.</a:t>
            </a:r>
          </a:p>
          <a:p>
            <a:pPr marL="164883" indent="-164883">
              <a:buFont typeface="Arial" panose="020B0604020202020204" pitchFamily="34" charset="0"/>
              <a:buChar char="•"/>
            </a:pPr>
            <a:r>
              <a:rPr lang="de-DE"/>
              <a:t>Versicherte haben die Datenhoheit über ihre </a:t>
            </a:r>
            <a:r>
              <a:rPr lang="de-DE" err="1"/>
              <a:t>ePA</a:t>
            </a:r>
            <a:r>
              <a:rPr lang="de-DE"/>
              <a:t> und können Zugriffsberechtigungen erteilen. Durch das stecken der eGK im </a:t>
            </a:r>
            <a:r>
              <a:rPr lang="de-DE" err="1"/>
              <a:t>eHealth</a:t>
            </a:r>
            <a:r>
              <a:rPr lang="de-DE"/>
              <a:t>-Kartenterminal in der Pflegeeinrichtung wird eine Zugriffsberechtigung für 90 Tage erteilt. Über z. B. die </a:t>
            </a:r>
            <a:r>
              <a:rPr lang="de-DE" err="1"/>
              <a:t>ePA</a:t>
            </a:r>
            <a:r>
              <a:rPr lang="de-DE"/>
              <a:t>-APP können auch längere Berechtigungszeiträume festgelegt werden.  </a:t>
            </a:r>
          </a:p>
          <a:p>
            <a:pPr marL="164883" indent="-164883">
              <a:buFont typeface="Arial" panose="020B0604020202020204" pitchFamily="34" charset="0"/>
              <a:buChar char="•"/>
            </a:pPr>
            <a:r>
              <a:rPr lang="de-DE"/>
              <a:t>Pflegeeinrichtungen werden über ihr Primärsystem auf die </a:t>
            </a:r>
            <a:r>
              <a:rPr lang="de-DE" err="1"/>
              <a:t>ePA</a:t>
            </a:r>
            <a:r>
              <a:rPr lang="de-DE"/>
              <a:t> der Pflegebedürftigen zugreifen und können Daten herunterladen.</a:t>
            </a:r>
          </a:p>
          <a:p>
            <a:pPr marL="164883" indent="-164883">
              <a:buFont typeface="Arial" panose="020B0604020202020204" pitchFamily="34" charset="0"/>
              <a:buChar char="•"/>
            </a:pPr>
            <a:r>
              <a:rPr lang="de-DE"/>
              <a:t>Für den ersten wichtigen Anwendungsfall in der </a:t>
            </a:r>
            <a:r>
              <a:rPr lang="de-DE" err="1"/>
              <a:t>ePA</a:t>
            </a:r>
            <a:r>
              <a:rPr lang="de-DE"/>
              <a:t>, den digital gestützten Medikationsprozess wird ab 15.01.2025 zunächst die elektronische Medikationsliste verfügbar sein. Die Liste wird automatisch aus den E-Rezeptdaten generiert und enthält eine Liste der verordneten und in der Apotheke abgegebenen Medikamente.</a:t>
            </a:r>
          </a:p>
          <a:p>
            <a:pPr marL="164883" indent="-164883">
              <a:buFont typeface="Arial" panose="020B0604020202020204" pitchFamily="34" charset="0"/>
              <a:buChar char="•"/>
            </a:pPr>
            <a:r>
              <a:rPr lang="de-DE"/>
              <a:t>Ab dem 15.07.2025 wird der elektronische Medikationsplan (</a:t>
            </a:r>
            <a:r>
              <a:rPr lang="de-DE" err="1"/>
              <a:t>eMP</a:t>
            </a:r>
            <a:r>
              <a:rPr lang="de-DE"/>
              <a:t>) in der </a:t>
            </a:r>
            <a:r>
              <a:rPr lang="de-DE" err="1"/>
              <a:t>ePA</a:t>
            </a:r>
            <a:r>
              <a:rPr lang="de-DE"/>
              <a:t> verfügbar sein. Der </a:t>
            </a:r>
            <a:r>
              <a:rPr lang="de-DE" err="1"/>
              <a:t>eMP</a:t>
            </a:r>
            <a:r>
              <a:rPr lang="de-DE"/>
              <a:t> ist eine von Ärzten kuratierte Liste der Medikation. Der </a:t>
            </a:r>
            <a:r>
              <a:rPr lang="de-DE" err="1"/>
              <a:t>eMP</a:t>
            </a:r>
            <a:r>
              <a:rPr lang="de-DE"/>
              <a:t> kann auf der </a:t>
            </a:r>
            <a:r>
              <a:rPr lang="de-DE" err="1"/>
              <a:t>eML</a:t>
            </a:r>
            <a:r>
              <a:rPr lang="de-DE"/>
              <a:t> aufbauen, enthält aber weitere wichtige Daten, z. B. Dosierungen, Einnahmegründe und -Hinweise enthalten kann.</a:t>
            </a:r>
          </a:p>
        </p:txBody>
      </p:sp>
      <p:sp>
        <p:nvSpPr>
          <p:cNvPr id="4" name="Foliennummernplatzhalter 3"/>
          <p:cNvSpPr>
            <a:spLocks noGrp="1"/>
          </p:cNvSpPr>
          <p:nvPr>
            <p:ph type="sldNum" sz="quarter" idx="5"/>
          </p:nvPr>
        </p:nvSpPr>
        <p:spPr/>
        <p:txBody>
          <a:bodyPr/>
          <a:lstStyle/>
          <a:p>
            <a:fld id="{E61B35FB-6D47-4FA6-B24D-43BAC9176801}" type="slidenum">
              <a:rPr lang="de-DE" smtClean="0"/>
              <a:t>32</a:t>
            </a:fld>
            <a:endParaRPr lang="de-DE"/>
          </a:p>
        </p:txBody>
      </p:sp>
    </p:spTree>
    <p:extLst>
      <p:ext uri="{BB962C8B-B14F-4D97-AF65-F5344CB8AC3E}">
        <p14:creationId xmlns:p14="http://schemas.microsoft.com/office/powerpoint/2010/main" val="1708317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einführende Informationen zu der TI-Fachanwendung TIM.</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64883" indent="-164883" defTabSz="879378">
              <a:buFont typeface="Arial" panose="020B0604020202020204" pitchFamily="34" charset="0"/>
              <a:buChar char="•"/>
              <a:defRPr/>
            </a:pPr>
            <a:r>
              <a:rPr lang="de-DE"/>
              <a:t>In Abgrenzung zu KIM, dass sich insbesondere für den Austausch von Daten und Dateianhängen anbietet, kann der TI-Messenger für Ad-Hoc-Kommunikation genutzt werden</a:t>
            </a:r>
          </a:p>
          <a:p>
            <a:pPr marL="164883" indent="-164883">
              <a:buFont typeface="Arial" panose="020B0604020202020204" pitchFamily="34" charset="0"/>
              <a:buChar char="•"/>
            </a:pPr>
            <a:r>
              <a:rPr lang="de-DE" b="0" i="0">
                <a:solidFill>
                  <a:srgbClr val="000000"/>
                </a:solidFill>
                <a:effectLst/>
                <a:highlight>
                  <a:srgbClr val="FFFFFF"/>
                </a:highlight>
                <a:latin typeface="apercu-light"/>
              </a:rPr>
              <a:t>Der TI-Messenger ist interoperabel, d. h. unabhängig von der Umsetzung durch die Anbieter können die verschiedenen TI-Messenger technisch miteinander kommunizieren.</a:t>
            </a:r>
          </a:p>
          <a:p>
            <a:pPr marL="164883" indent="-164883">
              <a:buFont typeface="Arial" panose="020B0604020202020204" pitchFamily="34" charset="0"/>
              <a:buChar char="•"/>
            </a:pPr>
            <a:r>
              <a:rPr lang="de-DE" b="0" i="0">
                <a:solidFill>
                  <a:srgbClr val="000000"/>
                </a:solidFill>
                <a:effectLst/>
                <a:highlight>
                  <a:srgbClr val="FFFFFF"/>
                </a:highlight>
                <a:latin typeface="apercu-light"/>
              </a:rPr>
              <a:t>Für die interne Kommunikation können auch Gruppenchats angelegt werden, z. B. für Wohnbereiche oder Teams.</a:t>
            </a:r>
          </a:p>
          <a:p>
            <a:pPr marL="164883" indent="-164883">
              <a:buFont typeface="Arial" panose="020B0604020202020204" pitchFamily="34" charset="0"/>
              <a:buChar char="•"/>
            </a:pPr>
            <a:r>
              <a:rPr lang="de-DE"/>
              <a:t>Die erste Ausbaustufe des TI-Messengers ist bereits verfügbar. Die zweite Ausbaustufe wird voraussichtlich ab Q3/2025 verfügbar sein. Für die dritte Ausbaustufe ist derzeit noch kein Veröffentlichungsdatum bekannt.</a:t>
            </a:r>
          </a:p>
        </p:txBody>
      </p:sp>
      <p:sp>
        <p:nvSpPr>
          <p:cNvPr id="4" name="Foliennummernplatzhalter 3"/>
          <p:cNvSpPr>
            <a:spLocks noGrp="1"/>
          </p:cNvSpPr>
          <p:nvPr>
            <p:ph type="sldNum" sz="quarter" idx="5"/>
          </p:nvPr>
        </p:nvSpPr>
        <p:spPr/>
        <p:txBody>
          <a:bodyPr/>
          <a:lstStyle/>
          <a:p>
            <a:fld id="{E61B35FB-6D47-4FA6-B24D-43BAC9176801}" type="slidenum">
              <a:rPr lang="de-DE" smtClean="0"/>
              <a:t>33</a:t>
            </a:fld>
            <a:endParaRPr lang="de-DE"/>
          </a:p>
        </p:txBody>
      </p:sp>
    </p:spTree>
    <p:extLst>
      <p:ext uri="{BB962C8B-B14F-4D97-AF65-F5344CB8AC3E}">
        <p14:creationId xmlns:p14="http://schemas.microsoft.com/office/powerpoint/2010/main" val="2650074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grundlegende Informationen zum Prozess der TI-Einbindung.</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Im Rahmen der Einbindung der Pflegeeinrichtung in die TI sollten vor der Umsetzung der einzelnen Einbindungsschritte, individuelle Überlegungen und Planungen im Hinblick auf die organisationsspezifische Umsetzung angestellt werden. </a:t>
            </a:r>
          </a:p>
        </p:txBody>
      </p:sp>
      <p:sp>
        <p:nvSpPr>
          <p:cNvPr id="4" name="Foliennummernplatzhalter 3"/>
          <p:cNvSpPr>
            <a:spLocks noGrp="1"/>
          </p:cNvSpPr>
          <p:nvPr>
            <p:ph type="sldNum" sz="quarter" idx="5"/>
          </p:nvPr>
        </p:nvSpPr>
        <p:spPr/>
        <p:txBody>
          <a:bodyPr/>
          <a:lstStyle/>
          <a:p>
            <a:fld id="{E61B35FB-6D47-4FA6-B24D-43BAC9176801}" type="slidenum">
              <a:rPr lang="de-DE" smtClean="0"/>
              <a:t>34</a:t>
            </a:fld>
            <a:endParaRPr lang="de-DE"/>
          </a:p>
        </p:txBody>
      </p:sp>
    </p:spTree>
    <p:extLst>
      <p:ext uri="{BB962C8B-B14F-4D97-AF65-F5344CB8AC3E}">
        <p14:creationId xmlns:p14="http://schemas.microsoft.com/office/powerpoint/2010/main" val="2056178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zeigt eine grafische Übersicht der wichtigsten Schritte im TI-Anbindungsprozess in der Pflege.</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Rund um diesen Prozess sollte umfassendes Projektmanagement betrieben und die eigene Organisation auf die Umstellung vorbereitet werden, sowie die technische Umsetzung geplant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Als Primärsystem wird die in der Pflegeeinrichtung genutzte Pflegedokumentationssoftware bezeichnet.</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35</a:t>
            </a:fld>
            <a:endParaRPr lang="de-DE"/>
          </a:p>
        </p:txBody>
      </p:sp>
    </p:spTree>
    <p:extLst>
      <p:ext uri="{BB962C8B-B14F-4D97-AF65-F5344CB8AC3E}">
        <p14:creationId xmlns:p14="http://schemas.microsoft.com/office/powerpoint/2010/main" val="404590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Informationen zu weiterführenden Informationen zum TI-Einbindungsprozess in der Pflege.</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Die Einbindung in die TI stellt einen umfassenden Organisationsprozess dar. Um alle wesentlichen Meilensteine und Erfordernisse im Blick zu haben, müssen sich verantwortliche (Leitungs-)</a:t>
            </a:r>
            <a:r>
              <a:rPr lang="de-DE" err="1"/>
              <a:t>personen</a:t>
            </a:r>
            <a:r>
              <a:rPr lang="de-DE"/>
              <a:t> mit allen relevanten Aspekten vertraut machen. </a:t>
            </a:r>
          </a:p>
          <a:p>
            <a:pPr marL="171450" indent="-171450">
              <a:buFont typeface="Arial" panose="020B0604020202020204" pitchFamily="34" charset="0"/>
              <a:buChar char="•"/>
            </a:pPr>
            <a:r>
              <a:rPr lang="de-DE"/>
              <a:t>Der TI-Ressourcenpool beim GKV-Spitzenverband ist eine umfangreiche Informationssammlung für Einrichtungen der Langzeitpflege. Sie wird kontinuierlich weiterentwickelt.  </a:t>
            </a:r>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36</a:t>
            </a:fld>
            <a:endParaRPr lang="de-DE"/>
          </a:p>
        </p:txBody>
      </p:sp>
    </p:spTree>
    <p:extLst>
      <p:ext uri="{BB962C8B-B14F-4D97-AF65-F5344CB8AC3E}">
        <p14:creationId xmlns:p14="http://schemas.microsoft.com/office/powerpoint/2010/main" val="3889299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Informationen zur Beantragung der Authentifizierungskarten beim </a:t>
            </a:r>
            <a:r>
              <a:rPr lang="de-DE" b="0" i="0" err="1">
                <a:solidFill>
                  <a:srgbClr val="000000"/>
                </a:solidFill>
                <a:effectLst/>
                <a:highlight>
                  <a:srgbClr val="FFFFFF"/>
                </a:highlight>
                <a:latin typeface="apercu-light"/>
              </a:rPr>
              <a:t>eGBR</a:t>
            </a:r>
            <a:r>
              <a:rPr lang="de-DE" b="0" i="0">
                <a:solidFill>
                  <a:srgbClr val="000000"/>
                </a:solidFill>
                <a:effectLst/>
                <a:highlight>
                  <a:srgbClr val="FFFFFF"/>
                </a:highlight>
                <a:latin typeface="apercu-light"/>
              </a:rPr>
              <a:t>.</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71450" indent="-171450">
              <a:buFont typeface="Arial" panose="020B0604020202020204" pitchFamily="34" charset="0"/>
              <a:buChar char="•"/>
            </a:pPr>
            <a:r>
              <a:rPr lang="de-DE" b="0" i="0">
                <a:solidFill>
                  <a:srgbClr val="000000"/>
                </a:solidFill>
                <a:effectLst/>
                <a:highlight>
                  <a:srgbClr val="FFFFFF"/>
                </a:highlight>
                <a:latin typeface="apercu-light"/>
              </a:rPr>
              <a:t>Das elektronischen </a:t>
            </a:r>
            <a:r>
              <a:rPr lang="de-DE" b="0" i="0" err="1">
                <a:solidFill>
                  <a:srgbClr val="000000"/>
                </a:solidFill>
                <a:effectLst/>
                <a:highlight>
                  <a:srgbClr val="FFFFFF"/>
                </a:highlight>
                <a:latin typeface="apercu-light"/>
              </a:rPr>
              <a:t>Gesundheitsberuferegister</a:t>
            </a:r>
            <a:r>
              <a:rPr lang="de-DE" b="0" i="0">
                <a:solidFill>
                  <a:srgbClr val="000000"/>
                </a:solidFill>
                <a:effectLst/>
                <a:highlight>
                  <a:srgbClr val="FFFFFF"/>
                </a:highlight>
                <a:latin typeface="apercu-light"/>
              </a:rPr>
              <a:t> (eGBR) ist eine in Nordrhein-Westfalen ansässige Behörde mit bundesweiter Zuständigkeit für die Beantragung von eHBA und SMC-B Karten für Pflegeeinrichtungen. </a:t>
            </a:r>
          </a:p>
          <a:p>
            <a:pPr marL="171450" indent="-171450">
              <a:buFont typeface="Arial" panose="020B0604020202020204" pitchFamily="34" charset="0"/>
              <a:buChar char="•"/>
            </a:pPr>
            <a:r>
              <a:rPr lang="de-DE" b="0" i="0">
                <a:solidFill>
                  <a:srgbClr val="000000"/>
                </a:solidFill>
                <a:effectLst/>
                <a:highlight>
                  <a:srgbClr val="FFFFFF"/>
                </a:highlight>
                <a:latin typeface="apercu-light"/>
              </a:rPr>
              <a:t>Das eGBR sorgt für die Ausgabe von Heilberufsausweisen für die </a:t>
            </a:r>
            <a:r>
              <a:rPr lang="de-DE" b="0" i="0">
                <a:solidFill>
                  <a:srgbClr val="202122"/>
                </a:solidFill>
                <a:effectLst/>
                <a:latin typeface="Arial" panose="020B0604020202020204" pitchFamily="34" charset="0"/>
              </a:rPr>
              <a:t>sogenannten nicht </a:t>
            </a:r>
            <a:r>
              <a:rPr lang="de-DE" b="0" i="0" err="1">
                <a:solidFill>
                  <a:srgbClr val="202122"/>
                </a:solidFill>
                <a:effectLst/>
                <a:latin typeface="Arial" panose="020B0604020202020204" pitchFamily="34" charset="0"/>
              </a:rPr>
              <a:t>verkammerten</a:t>
            </a:r>
            <a:r>
              <a:rPr lang="de-DE" b="0" i="0">
                <a:solidFill>
                  <a:srgbClr val="202122"/>
                </a:solidFill>
                <a:effectLst/>
                <a:latin typeface="Arial" panose="020B0604020202020204" pitchFamily="34" charset="0"/>
              </a:rPr>
              <a:t> Berufen (d. h. Angehörigen von Gesundheitsfachberufen, Ges).</a:t>
            </a:r>
            <a:r>
              <a:rPr lang="de-DE" b="0" i="0" err="1">
                <a:solidFill>
                  <a:srgbClr val="202122"/>
                </a:solidFill>
                <a:effectLst/>
                <a:latin typeface="Arial" panose="020B0604020202020204" pitchFamily="34" charset="0"/>
              </a:rPr>
              <a:t>undheitshandwerkern</a:t>
            </a:r>
            <a:r>
              <a:rPr lang="de-DE" b="0" i="0">
                <a:solidFill>
                  <a:srgbClr val="202122"/>
                </a:solidFill>
                <a:effectLst/>
                <a:latin typeface="Arial" panose="020B0604020202020204" pitchFamily="34" charset="0"/>
              </a:rPr>
              <a:t> und sonstigen Erbringern ärztlich verordneter Leistungen</a:t>
            </a:r>
          </a:p>
          <a:p>
            <a:pPr marL="171450" indent="-171450">
              <a:buFont typeface="Arial" panose="020B0604020202020204" pitchFamily="34" charset="0"/>
              <a:buChar char="•"/>
            </a:pPr>
            <a:r>
              <a:rPr lang="de-DE"/>
              <a:t>Hinweis für Trägerorganisationen mit mehreren Einrichtungen: Mit einem eHBA können mehrere SMC-B-Karten beantragt werden. Voraussetzung ist, dass die Tätigkeit der Person mehreren Leistungserbringern zugeordnet werden kann.</a:t>
            </a:r>
            <a:endParaRPr lang="de-DE" b="0"/>
          </a:p>
        </p:txBody>
      </p:sp>
      <p:sp>
        <p:nvSpPr>
          <p:cNvPr id="4" name="Foliennummernplatzhalter 3"/>
          <p:cNvSpPr>
            <a:spLocks noGrp="1"/>
          </p:cNvSpPr>
          <p:nvPr>
            <p:ph type="sldNum" sz="quarter" idx="5"/>
          </p:nvPr>
        </p:nvSpPr>
        <p:spPr/>
        <p:txBody>
          <a:bodyPr/>
          <a:lstStyle/>
          <a:p>
            <a:fld id="{E61B35FB-6D47-4FA6-B24D-43BAC9176801}" type="slidenum">
              <a:rPr lang="de-DE" smtClean="0"/>
              <a:t>37</a:t>
            </a:fld>
            <a:endParaRPr lang="de-DE"/>
          </a:p>
        </p:txBody>
      </p:sp>
    </p:spTree>
    <p:extLst>
      <p:ext uri="{BB962C8B-B14F-4D97-AF65-F5344CB8AC3E}">
        <p14:creationId xmlns:p14="http://schemas.microsoft.com/office/powerpoint/2010/main" val="4168888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die einzelnen Schritte für die Beantragung eines </a:t>
            </a:r>
            <a:r>
              <a:rPr lang="de-DE" b="0" i="0" err="1">
                <a:solidFill>
                  <a:srgbClr val="000000"/>
                </a:solidFill>
                <a:effectLst/>
                <a:highlight>
                  <a:srgbClr val="FFFFFF"/>
                </a:highlight>
                <a:latin typeface="apercu-light"/>
              </a:rPr>
              <a:t>eHBA</a:t>
            </a:r>
            <a:r>
              <a:rPr lang="de-DE" b="0" i="0">
                <a:solidFill>
                  <a:srgbClr val="000000"/>
                </a:solidFill>
                <a:effectLst/>
                <a:highlight>
                  <a:srgbClr val="FFFFFF"/>
                </a:highlight>
                <a:latin typeface="apercu-light"/>
              </a:rPr>
              <a:t> beim </a:t>
            </a:r>
            <a:r>
              <a:rPr lang="de-DE" b="0" i="0" err="1">
                <a:solidFill>
                  <a:srgbClr val="000000"/>
                </a:solidFill>
                <a:effectLst/>
                <a:highlight>
                  <a:srgbClr val="FFFFFF"/>
                </a:highlight>
                <a:latin typeface="apercu-light"/>
              </a:rPr>
              <a:t>eGBR</a:t>
            </a:r>
            <a:r>
              <a:rPr lang="de-DE" b="0" i="0">
                <a:solidFill>
                  <a:srgbClr val="000000"/>
                </a:solidFill>
                <a:effectLst/>
                <a:highlight>
                  <a:srgbClr val="FFFFFF"/>
                </a:highlight>
                <a:latin typeface="apercu-light"/>
              </a:rPr>
              <a:t>.</a:t>
            </a:r>
          </a:p>
          <a:p>
            <a:endParaRPr lang="de-DE" sz="1200" b="0" i="0">
              <a:solidFill>
                <a:srgbClr val="000000"/>
              </a:solidFill>
              <a:effectLst/>
              <a:highlight>
                <a:srgbClr val="FFFFFF"/>
              </a:highlight>
              <a:latin typeface="apercu-light"/>
            </a:endParaRPr>
          </a:p>
          <a:p>
            <a:r>
              <a:rPr lang="de-DE" sz="1200" b="1" i="0">
                <a:solidFill>
                  <a:srgbClr val="000000"/>
                </a:solidFill>
                <a:effectLst/>
                <a:highlight>
                  <a:srgbClr val="FFFFFF"/>
                </a:highlight>
                <a:latin typeface="apercu-light"/>
              </a:rPr>
              <a:t>Hintergrundinformationen:</a:t>
            </a: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Das eGBR hat eine bundesweite Zuständigkeit. Bitte nutzen Sie diesen Link </a:t>
            </a:r>
            <a:r>
              <a:rPr lang="de-DE">
                <a:hlinkClick r:id="rId3"/>
              </a:rPr>
              <a:t>https://meineverwaltung.nrw/leistung/99018122012000</a:t>
            </a:r>
            <a:r>
              <a:rPr lang="de-DE"/>
              <a:t> auch, wenn Sie in einem anderen Bundesland tätig sind.</a:t>
            </a:r>
          </a:p>
          <a:p>
            <a:pPr marL="171450" indent="-171450">
              <a:buFont typeface="Arial" panose="020B0604020202020204" pitchFamily="34" charset="0"/>
              <a:buChar char="•"/>
            </a:pPr>
            <a:r>
              <a:rPr lang="de-DE"/>
              <a:t>Das elektronische </a:t>
            </a:r>
            <a:r>
              <a:rPr lang="de-DE" err="1"/>
              <a:t>Gesundheitsberuferegister</a:t>
            </a:r>
            <a:r>
              <a:rPr lang="de-DE"/>
              <a:t> (eGBR) bietet ein Erklärvideo zur Antragsstellung des elektronischen Heilberufsausweis (eHBA) auf seiner Webseite an: </a:t>
            </a:r>
            <a:r>
              <a:rPr lang="de-DE">
                <a:hlinkClick r:id="rId4"/>
              </a:rPr>
              <a:t>Bezirksregierung Münster – Erklärvideos zur Antragstellung (bezreg-muenster.de)</a:t>
            </a:r>
            <a:endParaRPr lang="de-DE"/>
          </a:p>
          <a:p>
            <a:pPr marL="171450" indent="-171450">
              <a:buFont typeface="Arial" panose="020B0604020202020204" pitchFamily="34" charset="0"/>
              <a:buChar char="•"/>
            </a:pPr>
            <a:r>
              <a:rPr lang="de-DE" b="0" i="0">
                <a:solidFill>
                  <a:srgbClr val="011D33"/>
                </a:solidFill>
                <a:effectLst/>
                <a:latin typeface="IBM Plex Sans Medium"/>
              </a:rPr>
              <a:t>Die </a:t>
            </a:r>
            <a:r>
              <a:rPr lang="de-DE" b="0" i="0" err="1">
                <a:solidFill>
                  <a:srgbClr val="011D33"/>
                </a:solidFill>
                <a:effectLst/>
                <a:latin typeface="IBM Plex Sans Medium"/>
              </a:rPr>
              <a:t>BundID</a:t>
            </a:r>
            <a:r>
              <a:rPr lang="de-DE" b="0" i="0">
                <a:solidFill>
                  <a:srgbClr val="011D33"/>
                </a:solidFill>
                <a:effectLst/>
                <a:latin typeface="IBM Plex Sans Medium"/>
              </a:rPr>
              <a:t> bietet für Bürgerinnen und Bürger der Bundesrepublik Deutschland ein zentrales Konto zur Identifizierung für alle Online-Anträge an. Nähere Informationen sind unter folgendem Link </a:t>
            </a:r>
            <a:r>
              <a:rPr lang="de-DE"/>
              <a:t>zu finden: </a:t>
            </a:r>
            <a:r>
              <a:rPr lang="de-DE" err="1">
                <a:hlinkClick r:id="rId5"/>
              </a:rPr>
              <a:t>BundID</a:t>
            </a:r>
            <a:r>
              <a:rPr lang="de-DE"/>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Eine Folgeantrag kann nach Ablauf des eHBA (5 Jahre) beim </a:t>
            </a:r>
            <a:r>
              <a:rPr lang="de-DE" err="1"/>
              <a:t>Vertrauensdiensteanbieter</a:t>
            </a:r>
            <a:r>
              <a:rPr lang="de-DE"/>
              <a:t> gestellt werden.</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38</a:t>
            </a:fld>
            <a:endParaRPr lang="de-DE"/>
          </a:p>
        </p:txBody>
      </p:sp>
    </p:spTree>
    <p:extLst>
      <p:ext uri="{BB962C8B-B14F-4D97-AF65-F5344CB8AC3E}">
        <p14:creationId xmlns:p14="http://schemas.microsoft.com/office/powerpoint/2010/main" val="1060726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a:solidFill>
                  <a:srgbClr val="000000"/>
                </a:solidFill>
                <a:effectLst/>
                <a:highlight>
                  <a:srgbClr val="FFFFFF"/>
                </a:highlight>
                <a:latin typeface="apercu-light"/>
              </a:rPr>
              <a:t>Ziel: </a:t>
            </a:r>
            <a:r>
              <a:rPr lang="de-DE" sz="1200" b="0" i="0">
                <a:solidFill>
                  <a:srgbClr val="000000"/>
                </a:solidFill>
                <a:effectLst/>
                <a:highlight>
                  <a:srgbClr val="FFFFFF"/>
                </a:highlight>
                <a:latin typeface="apercu-light"/>
              </a:rPr>
              <a:t>Die Folie vermittelt das Vorgehen bei der Beantragung der SMC-B Karte.</a:t>
            </a:r>
          </a:p>
          <a:p>
            <a:endParaRPr lang="de-DE" sz="1200" b="0" i="0">
              <a:solidFill>
                <a:srgbClr val="000000"/>
              </a:solidFill>
              <a:effectLst/>
              <a:highlight>
                <a:srgbClr val="FFFFFF"/>
              </a:highlight>
              <a:latin typeface="apercu-light"/>
            </a:endParaRPr>
          </a:p>
          <a:p>
            <a:r>
              <a:rPr lang="de-DE" sz="1200" b="1" i="0">
                <a:solidFill>
                  <a:srgbClr val="000000"/>
                </a:solidFill>
                <a:effectLst/>
                <a:highlight>
                  <a:srgbClr val="FFFFFF"/>
                </a:highlight>
                <a:latin typeface="apercu-light"/>
              </a:rPr>
              <a:t>Hintergrundinformationen:</a:t>
            </a: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Das eGBR hat eine bundesweite Zuständigkeit. Bitte nutzen Sie diesen Link https://meineverwaltung.nrw/leistung/99050159012000 auch, wenn Sie in einem anderen Bundesland tätig sind.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i="0">
                <a:solidFill>
                  <a:srgbClr val="011D33"/>
                </a:solidFill>
                <a:effectLst/>
                <a:latin typeface="IBM Plex Sans Medium"/>
              </a:rPr>
              <a:t>Die </a:t>
            </a:r>
            <a:r>
              <a:rPr lang="de-DE" b="0" i="0" err="1">
                <a:solidFill>
                  <a:srgbClr val="011D33"/>
                </a:solidFill>
                <a:effectLst/>
                <a:latin typeface="IBM Plex Sans Medium"/>
              </a:rPr>
              <a:t>BundID</a:t>
            </a:r>
            <a:r>
              <a:rPr lang="de-DE" b="0" i="0">
                <a:solidFill>
                  <a:srgbClr val="011D33"/>
                </a:solidFill>
                <a:effectLst/>
                <a:latin typeface="IBM Plex Sans Medium"/>
              </a:rPr>
              <a:t> bietet für Bürgerinnen und Bürger der Bundesrepublik Deutschland ein zentrales Konto zur Identifizierung für alle Online-Anträge an. Nähere Informationen sind unter folgendem Link </a:t>
            </a:r>
            <a:r>
              <a:rPr lang="de-DE"/>
              <a:t>zu finden: </a:t>
            </a:r>
            <a:r>
              <a:rPr lang="de-DE" err="1">
                <a:hlinkClick r:id="rId3"/>
              </a:rPr>
              <a:t>BundID</a:t>
            </a:r>
            <a:r>
              <a:rPr lang="de-DE"/>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i="0">
                <a:solidFill>
                  <a:srgbClr val="404040"/>
                </a:solidFill>
                <a:effectLst/>
                <a:latin typeface="poppins-regular"/>
              </a:rPr>
              <a:t>Das ELSTER-Unternehmenskonto ermöglicht deutschen Unternehmen digitale Verwaltungsleistungen verschiedenster Behörden über einen bundesweit einheitlichen Zugang zu nutzen. </a:t>
            </a:r>
            <a:r>
              <a:rPr lang="de-DE" b="0" i="0">
                <a:solidFill>
                  <a:srgbClr val="011D33"/>
                </a:solidFill>
                <a:effectLst/>
                <a:latin typeface="IBM Plex Sans Medium"/>
              </a:rPr>
              <a:t>Nähere Informationen sind unter folgendem Link </a:t>
            </a:r>
            <a:r>
              <a:rPr lang="de-DE"/>
              <a:t>zu finden: </a:t>
            </a:r>
            <a:r>
              <a:rPr lang="de-DE">
                <a:hlinkClick r:id="rId4"/>
              </a:rPr>
              <a:t>Das Unternehmenskonto auf Basis von ELSTER - Unternehmenskonto (mein-unternehmenskonto.de)</a:t>
            </a:r>
            <a:endParaRPr lang="de-DE"/>
          </a:p>
          <a:p>
            <a:pPr marL="171450" indent="-171450">
              <a:buFont typeface="Arial" panose="020B0604020202020204" pitchFamily="34" charset="0"/>
              <a:buChar char="•"/>
            </a:pPr>
            <a:r>
              <a:rPr lang="de-DE"/>
              <a:t>Die SMC-B Karte wird auch Institutionsausweis genannt.</a:t>
            </a:r>
          </a:p>
          <a:p>
            <a:pPr marL="171450" indent="-171450">
              <a:buFont typeface="Arial" panose="020B0604020202020204" pitchFamily="34" charset="0"/>
              <a:buChar char="•"/>
            </a:pPr>
            <a:r>
              <a:rPr lang="de-DE"/>
              <a:t>Die Abkürzung SMC-B steht für Security Module Card – Typ 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Eine SMC-B darf nur an Institutionen ausgegeben werden, denen eine Person mit </a:t>
            </a:r>
            <a:r>
              <a:rPr lang="de-DE" err="1"/>
              <a:t>eHBA</a:t>
            </a:r>
            <a:r>
              <a:rPr lang="de-DE"/>
              <a:t> zugeordnet werden kann. </a:t>
            </a:r>
          </a:p>
          <a:p>
            <a:pPr marL="171450" indent="-171450">
              <a:buFont typeface="Arial" panose="020B0604020202020204" pitchFamily="34" charset="0"/>
              <a:buChar char="•"/>
            </a:pPr>
            <a:r>
              <a:rPr lang="de-DE"/>
              <a:t>Das elektronische </a:t>
            </a:r>
            <a:r>
              <a:rPr lang="de-DE" err="1"/>
              <a:t>Gesundheitsberuferegister</a:t>
            </a:r>
            <a:r>
              <a:rPr lang="de-DE"/>
              <a:t> (eGBR) bietet ein Erklärvideo zur Antragsstellung des elektronischen Heilberufsausweis (eHBA) auf seiner Webseite an: </a:t>
            </a:r>
            <a:r>
              <a:rPr lang="de-DE">
                <a:hlinkClick r:id="rId5"/>
              </a:rPr>
              <a:t>Bezirksregierung Münster – Erklärvideos zur Antragstellung (bezreg-muenster.de)</a:t>
            </a: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Eine Folgeantrag kann nach Ablauf der SMC-B Karte (5 Jahre) beim </a:t>
            </a:r>
            <a:r>
              <a:rPr lang="de-DE" err="1"/>
              <a:t>Vertrauensdiensteanbieter</a:t>
            </a:r>
            <a:r>
              <a:rPr lang="de-DE"/>
              <a:t> gestellt werden.</a:t>
            </a:r>
          </a:p>
          <a:p>
            <a:pPr marL="0" indent="0">
              <a:buFont typeface="Arial" panose="020B0604020202020204" pitchFamily="34" charset="0"/>
              <a:buNone/>
            </a:pPr>
            <a:endParaRPr lang="de-DE"/>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39</a:t>
            </a:fld>
            <a:endParaRPr lang="de-DE"/>
          </a:p>
        </p:txBody>
      </p:sp>
    </p:spTree>
    <p:extLst>
      <p:ext uri="{BB962C8B-B14F-4D97-AF65-F5344CB8AC3E}">
        <p14:creationId xmlns:p14="http://schemas.microsoft.com/office/powerpoint/2010/main" val="748121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Informationen zu weiteren Komponenten, die für die TI-Einbindung erforderlich sind.</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sz="1200">
                <a:solidFill>
                  <a:srgbClr val="000000"/>
                </a:solidFill>
                <a:latin typeface="ZineSansDisplayPro"/>
              </a:rPr>
              <a:t>Eine Liste der zugelassenen Anbieter für Konnektoren, VPN-Zugangsdienste, </a:t>
            </a:r>
            <a:r>
              <a:rPr lang="de-DE" sz="1200" err="1">
                <a:solidFill>
                  <a:srgbClr val="000000"/>
                </a:solidFill>
                <a:latin typeface="ZineSansDisplayPro"/>
              </a:rPr>
              <a:t>eHealth</a:t>
            </a:r>
            <a:r>
              <a:rPr lang="de-DE" sz="1200">
                <a:solidFill>
                  <a:srgbClr val="000000"/>
                </a:solidFill>
                <a:latin typeface="ZineSansDisplayPro"/>
              </a:rPr>
              <a:t>-Kartenterminals, KIM-Anbieter und auch der TI-Gateway-Anbieter sind hier zu finden: </a:t>
            </a:r>
            <a:r>
              <a:rPr lang="de-DE" err="1">
                <a:hlinkClick r:id="rId3"/>
              </a:rPr>
              <a:t>gematik</a:t>
            </a:r>
            <a:r>
              <a:rPr lang="de-DE">
                <a:hlinkClick r:id="rId3"/>
              </a:rPr>
              <a:t> Fachportal</a:t>
            </a:r>
            <a:endParaRPr lang="de-DE" sz="1200">
              <a:solidFill>
                <a:srgbClr val="000000"/>
              </a:solidFill>
              <a:latin typeface="ZineSansDisplayPro"/>
            </a:endParaRPr>
          </a:p>
          <a:p>
            <a:pPr marL="171450" indent="-171450">
              <a:buFont typeface="Arial" panose="020B0604020202020204" pitchFamily="34" charset="0"/>
              <a:buChar char="•"/>
            </a:pPr>
            <a:r>
              <a:rPr lang="de-DE" sz="1200">
                <a:solidFill>
                  <a:srgbClr val="000000"/>
                </a:solidFill>
                <a:latin typeface="ZineSansDisplayPro"/>
              </a:rPr>
              <a:t>Gleichen Sie Ihre Budgetplanung mit der TI-Finanzierungsvereinbarung gemäß § 106b SGB XI bzw. § 380 SGB V ab.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Es steht den Einrichtungen frei weitere Anschaffungen von Komponenten und Dienstleistungen vornehmen, die über den Rahmen der Finanzierungsvereinbarung hinausgehen. Dies stellt eine organisatorische und/oder betriebswirtschaftliche Entscheidung der Einrichtung dar, die nicht durch den Finanzierungsanspruch gedeckt ist.  </a:t>
            </a:r>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40</a:t>
            </a:fld>
            <a:endParaRPr lang="de-DE"/>
          </a:p>
        </p:txBody>
      </p:sp>
    </p:spTree>
    <p:extLst>
      <p:ext uri="{BB962C8B-B14F-4D97-AF65-F5344CB8AC3E}">
        <p14:creationId xmlns:p14="http://schemas.microsoft.com/office/powerpoint/2010/main" val="621870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b="1" i="0">
                <a:solidFill>
                  <a:srgbClr val="000000"/>
                </a:solidFill>
                <a:effectLst/>
                <a:highlight>
                  <a:srgbClr val="FFFFFF"/>
                </a:highlight>
                <a:latin typeface="apercu-light"/>
              </a:rPr>
              <a:t>Ziel: </a:t>
            </a:r>
            <a:r>
              <a:rPr lang="de-DE" sz="1800" b="0" i="0">
                <a:solidFill>
                  <a:srgbClr val="000000"/>
                </a:solidFill>
                <a:effectLst/>
                <a:highlight>
                  <a:srgbClr val="FFFFFF"/>
                </a:highlight>
                <a:latin typeface="apercu-light"/>
              </a:rPr>
              <a:t>Die Folie gibt Hinweise zur Vorbereitung des Installationstermins im Zusammenhang mit der TI-Einbindung.</a:t>
            </a:r>
          </a:p>
          <a:p>
            <a:endParaRPr lang="de-DE" sz="1800" b="0" i="0">
              <a:solidFill>
                <a:srgbClr val="000000"/>
              </a:solidFill>
              <a:effectLst/>
              <a:highlight>
                <a:srgbClr val="FFFFFF"/>
              </a:highlight>
              <a:latin typeface="apercu-light"/>
            </a:endParaRPr>
          </a:p>
          <a:p>
            <a:r>
              <a:rPr lang="de-DE" sz="1800" b="1" i="0">
                <a:solidFill>
                  <a:srgbClr val="000000"/>
                </a:solidFill>
                <a:effectLst/>
                <a:highlight>
                  <a:srgbClr val="FFFFFF"/>
                </a:highlight>
                <a:latin typeface="apercu-light"/>
              </a:rPr>
              <a:t>Hintergrundinformationen:</a:t>
            </a:r>
            <a:endParaRPr lang="de-DE" sz="1700">
              <a:solidFill>
                <a:srgbClr val="000000"/>
              </a:solidFill>
              <a:latin typeface="ZineSansDisplayPro"/>
            </a:endParaRPr>
          </a:p>
          <a:p>
            <a:pPr marL="285750" indent="-285750">
              <a:buFont typeface="Arial" panose="020B0604020202020204" pitchFamily="34" charset="0"/>
              <a:buChar char="•"/>
            </a:pPr>
            <a:r>
              <a:rPr lang="de-DE" sz="1700">
                <a:solidFill>
                  <a:srgbClr val="000000"/>
                </a:solidFill>
                <a:latin typeface="ZineSansDisplayPro"/>
              </a:rPr>
              <a:t>Der Installationstermin sollte sorgsam im Vorfeld geplant und mit allen Beteiligten abgestimmt werden. </a:t>
            </a:r>
          </a:p>
          <a:p>
            <a:pPr marL="285750" indent="-285750">
              <a:buFont typeface="Arial" panose="020B0604020202020204" pitchFamily="34" charset="0"/>
              <a:buChar char="•"/>
            </a:pPr>
            <a:r>
              <a:rPr lang="de-DE" sz="1700">
                <a:solidFill>
                  <a:srgbClr val="000000"/>
                </a:solidFill>
                <a:latin typeface="ZineSansDisplayPro"/>
              </a:rPr>
              <a:t>Bei dem Termin sollten alle für die IT und Verwaltung zuständigen Mitarbeitenden anwesend sein. </a:t>
            </a:r>
          </a:p>
          <a:p>
            <a:pPr marL="285750" indent="-285750">
              <a:buFont typeface="Arial" panose="020B0604020202020204" pitchFamily="34" charset="0"/>
              <a:buChar char="•"/>
            </a:pPr>
            <a:r>
              <a:rPr lang="de-DE" sz="1700">
                <a:solidFill>
                  <a:srgbClr val="000000"/>
                </a:solidFill>
                <a:latin typeface="ZineSansDisplayPro"/>
              </a:rPr>
              <a:t>Bei der Installation der Komponenten wird Sie Ihr IT-Dienstleister unterstützen. Dabei kann es unter Umständen auch zu kurzen Einschränkungen in Ihrem System kommen.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Als Primärsystem wird die in der Pflegeeinrichtung genutzte Pflegedokumentationssoftware bezeichnet.</a:t>
            </a:r>
          </a:p>
          <a:p>
            <a:pPr marL="285750" indent="-2857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41</a:t>
            </a:fld>
            <a:endParaRPr lang="de-DE"/>
          </a:p>
        </p:txBody>
      </p:sp>
    </p:spTree>
    <p:extLst>
      <p:ext uri="{BB962C8B-B14F-4D97-AF65-F5344CB8AC3E}">
        <p14:creationId xmlns:p14="http://schemas.microsoft.com/office/powerpoint/2010/main" val="286618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7CE525-01D0-4412-85B6-37F277368262}" type="slidenum">
              <a:rPr lang="de-DE" smtClean="0"/>
              <a:t>5</a:t>
            </a:fld>
            <a:endParaRPr lang="de-DE"/>
          </a:p>
        </p:txBody>
      </p:sp>
    </p:spTree>
    <p:extLst>
      <p:ext uri="{BB962C8B-B14F-4D97-AF65-F5344CB8AC3E}">
        <p14:creationId xmlns:p14="http://schemas.microsoft.com/office/powerpoint/2010/main" val="4284499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Informationen zu etwaigen Updates des Primärsystems im Zusammenhang mit der TI-Einbindung.</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Es empfiehlt sich eine frühzeitige Kontaktaufnahme mit dem Hersteller des Primärsystems, um die Möglichkeiten und Konditionen abzustimmen.</a:t>
            </a:r>
          </a:p>
          <a:p>
            <a:pPr marL="171450" indent="-171450">
              <a:buFont typeface="Arial" panose="020B0604020202020204" pitchFamily="34" charset="0"/>
              <a:buChar char="•"/>
            </a:pPr>
            <a:r>
              <a:rPr lang="de-DE"/>
              <a:t>Hilfreich ist eine gemeinsame Abstimmung („runder Tisch“) zwischen IT vor Ort, ggf. IT-Dienstleistern und Ansprechpartnern des Primärsystems.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Als Primärsystem wird die in der Pflegeeinrichtung genutzte Pflegedokumentationssoftware bezeichnet.</a:t>
            </a:r>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42</a:t>
            </a:fld>
            <a:endParaRPr lang="de-DE"/>
          </a:p>
        </p:txBody>
      </p:sp>
    </p:spTree>
    <p:extLst>
      <p:ext uri="{BB962C8B-B14F-4D97-AF65-F5344CB8AC3E}">
        <p14:creationId xmlns:p14="http://schemas.microsoft.com/office/powerpoint/2010/main" val="1836972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Informationen zum Finanzierungsanspruch im Zusammenhang mit der Einbindung in die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Die Regelungen im Zusammenhang mit dem Finanzierungsanspruchs für die Pflegeeinrichtungen sind angelehnt an die Finanzierungsregelungen für die an der vertragsärztlichen Versorgung teilnehmenden Leistungserbringer.</a:t>
            </a:r>
          </a:p>
        </p:txBody>
      </p:sp>
      <p:sp>
        <p:nvSpPr>
          <p:cNvPr id="4" name="Foliennummernplatzhalter 3"/>
          <p:cNvSpPr>
            <a:spLocks noGrp="1"/>
          </p:cNvSpPr>
          <p:nvPr>
            <p:ph type="sldNum" sz="quarter" idx="5"/>
          </p:nvPr>
        </p:nvSpPr>
        <p:spPr/>
        <p:txBody>
          <a:bodyPr/>
          <a:lstStyle/>
          <a:p>
            <a:fld id="{E61B35FB-6D47-4FA6-B24D-43BAC9176801}" type="slidenum">
              <a:rPr lang="de-DE" smtClean="0"/>
              <a:t>43</a:t>
            </a:fld>
            <a:endParaRPr lang="de-DE"/>
          </a:p>
        </p:txBody>
      </p:sp>
    </p:spTree>
    <p:extLst>
      <p:ext uri="{BB962C8B-B14F-4D97-AF65-F5344CB8AC3E}">
        <p14:creationId xmlns:p14="http://schemas.microsoft.com/office/powerpoint/2010/main" val="3561739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Informationen zur TI-Finanzierungsvereinbarung und der Zusammensetzung der TI-Pauschale.</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Als Voraussetzung für die Zahlung der TI-Pauschale muss entsprechend der Abrechnungsbedingungen der Finanzierungsvereinbarung ein Nachweis der Ausstattung mit notwendigen Anwendungen, Komponenten und Diensten erbracht werden.</a:t>
            </a:r>
          </a:p>
          <a:p>
            <a:pPr marL="0" indent="0">
              <a:buFont typeface="Arial" panose="020B0604020202020204" pitchFamily="34" charset="0"/>
              <a:buNone/>
            </a:pP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44</a:t>
            </a:fld>
            <a:endParaRPr lang="de-DE"/>
          </a:p>
        </p:txBody>
      </p:sp>
    </p:spTree>
    <p:extLst>
      <p:ext uri="{BB962C8B-B14F-4D97-AF65-F5344CB8AC3E}">
        <p14:creationId xmlns:p14="http://schemas.microsoft.com/office/powerpoint/2010/main" val="3338016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44F29-BB80-3BB2-CFCE-588B52F1614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1F567C8-9F9F-BDAF-FA6D-5F391D4F12E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D56DC12-B689-8483-99EF-96EAF4EC268F}"/>
              </a:ext>
            </a:extLst>
          </p:cNvPr>
          <p:cNvSpPr>
            <a:spLocks noGrp="1"/>
          </p:cNvSpPr>
          <p:nvPr>
            <p:ph type="body" idx="1"/>
          </p:nvPr>
        </p:nvSpPr>
        <p:spPr/>
        <p:txBody>
          <a:bodyPr/>
          <a:lstStyle/>
          <a:p>
            <a:pPr defTabSz="879378">
              <a:defRPr/>
            </a:pPr>
            <a:r>
              <a:rPr lang="de-DE" b="1" dirty="0"/>
              <a:t>Ziel:</a:t>
            </a:r>
            <a:r>
              <a:rPr lang="de-DE" b="0" dirty="0"/>
              <a:t> Die Folie vermittelt eine Kurzübersicht des Ablaufs der Antragsstellung zur Beantragung der TI-Pauschale auf der Webseite des GKV-Spitzenverbandes.</a:t>
            </a:r>
          </a:p>
          <a:p>
            <a:pPr defTabSz="879378">
              <a:defRPr/>
            </a:pPr>
            <a:endParaRPr lang="de-DE" b="0" dirty="0"/>
          </a:p>
          <a:p>
            <a:pPr defTabSz="879378">
              <a:defRPr/>
            </a:pPr>
            <a:r>
              <a:rPr lang="de-DE" b="1" dirty="0"/>
              <a:t>Hintergrundinformationen:</a:t>
            </a:r>
            <a:endParaRPr lang="de-DE" dirty="0"/>
          </a:p>
          <a:p>
            <a:pPr marL="171450" indent="-171450">
              <a:buFont typeface="Arial" panose="020B0604020202020204" pitchFamily="34" charset="0"/>
              <a:buChar char="•"/>
            </a:pPr>
            <a:r>
              <a:rPr lang="de-DE" sz="1200" dirty="0">
                <a:solidFill>
                  <a:srgbClr val="000000"/>
                </a:solidFill>
                <a:latin typeface="Arial" panose="020B0604020202020204" pitchFamily="34" charset="0"/>
              </a:rPr>
              <a:t>Eine Kurzanleitung zur Registrierung und Antragsstellung findet sich auf der Seite des Antragsportals</a:t>
            </a:r>
          </a:p>
          <a:p>
            <a:pPr marL="171450" indent="-171450">
              <a:buFont typeface="Arial" panose="020B0604020202020204" pitchFamily="34" charset="0"/>
              <a:buChar char="•"/>
            </a:pPr>
            <a:r>
              <a:rPr lang="de-DE" sz="1200" dirty="0">
                <a:solidFill>
                  <a:srgbClr val="000000"/>
                </a:solidFill>
                <a:latin typeface="Arial" panose="020B0604020202020204" pitchFamily="34" charset="0"/>
              </a:rPr>
              <a:t>Das „Anwendungshandbuch GKV-Antragsportal“ bietet weitere ausführliche Informationen: https://antraege.gkv-spitzenverband.de/common/api/documents/help</a:t>
            </a:r>
          </a:p>
          <a:p>
            <a:pPr marL="171450" indent="-171450">
              <a:buFont typeface="Arial" panose="020B0604020202020204" pitchFamily="34" charset="0"/>
              <a:buChar char="•"/>
            </a:pPr>
            <a:endParaRPr lang="de-DE" sz="1200" dirty="0">
              <a:solidFill>
                <a:srgbClr val="000000"/>
              </a:solidFill>
              <a:latin typeface="Arial" panose="020B0604020202020204" pitchFamily="34" charset="0"/>
            </a:endParaRPr>
          </a:p>
          <a:p>
            <a:endParaRPr lang="de-DE" dirty="0"/>
          </a:p>
        </p:txBody>
      </p:sp>
      <p:sp>
        <p:nvSpPr>
          <p:cNvPr id="4" name="Foliennummernplatzhalter 3">
            <a:extLst>
              <a:ext uri="{FF2B5EF4-FFF2-40B4-BE49-F238E27FC236}">
                <a16:creationId xmlns:a16="http://schemas.microsoft.com/office/drawing/2014/main" id="{9A264546-4678-13E5-37C8-A063035E8E26}"/>
              </a:ext>
            </a:extLst>
          </p:cNvPr>
          <p:cNvSpPr>
            <a:spLocks noGrp="1"/>
          </p:cNvSpPr>
          <p:nvPr>
            <p:ph type="sldNum" sz="quarter" idx="5"/>
          </p:nvPr>
        </p:nvSpPr>
        <p:spPr/>
        <p:txBody>
          <a:bodyPr/>
          <a:lstStyle/>
          <a:p>
            <a:fld id="{E61B35FB-6D47-4FA6-B24D-43BAC9176801}" type="slidenum">
              <a:rPr lang="de-DE" smtClean="0"/>
              <a:t>45</a:t>
            </a:fld>
            <a:endParaRPr lang="de-DE"/>
          </a:p>
        </p:txBody>
      </p:sp>
    </p:spTree>
    <p:extLst>
      <p:ext uri="{BB962C8B-B14F-4D97-AF65-F5344CB8AC3E}">
        <p14:creationId xmlns:p14="http://schemas.microsoft.com/office/powerpoint/2010/main" val="33588206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7BFC7-59C1-46DA-2368-3FDBA51933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249ECAD-AB27-05D6-568C-A93CC847A30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C23003C-4B0B-A06B-0403-CCC2F54859D8}"/>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285750" indent="-285750">
              <a:buFont typeface="Arial" panose="020B0604020202020204" pitchFamily="34" charset="0"/>
              <a:buChar char="•"/>
            </a:pPr>
            <a:r>
              <a:rPr lang="de-DE" sz="1800" dirty="0">
                <a:effectLst/>
                <a:latin typeface="Segoe UI" panose="020B0502040204020203" pitchFamily="34" charset="0"/>
              </a:rPr>
              <a:t>Bei Bedarf kann das </a:t>
            </a:r>
            <a:r>
              <a:rPr lang="de-DE" sz="2800" dirty="0">
                <a:solidFill>
                  <a:srgbClr val="000000"/>
                </a:solidFill>
                <a:latin typeface="Arial" panose="020B0604020202020204" pitchFamily="34" charset="0"/>
              </a:rPr>
              <a:t>„Anwendungshandbuch GKV-Antragsportal“ </a:t>
            </a:r>
            <a:r>
              <a:rPr lang="de-DE" sz="2800" i="0" dirty="0"/>
              <a:t>beim Button „Hilfe“ heruntergeladen werden.</a:t>
            </a:r>
            <a:endParaRPr lang="de-DE" sz="1800" dirty="0">
              <a:effectLst/>
              <a:latin typeface="Segoe UI" panose="020B0502040204020203" pitchFamily="34" charset="0"/>
            </a:endParaRPr>
          </a:p>
          <a:p>
            <a:pPr marL="285750" indent="-285750">
              <a:buFont typeface="Arial" panose="020B0604020202020204" pitchFamily="34" charset="0"/>
              <a:buChar char="•"/>
            </a:pPr>
            <a:r>
              <a:rPr lang="de-DE" sz="18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dirty="0"/>
          </a:p>
        </p:txBody>
      </p:sp>
      <p:sp>
        <p:nvSpPr>
          <p:cNvPr id="4" name="Foliennummernplatzhalter 3">
            <a:extLst>
              <a:ext uri="{FF2B5EF4-FFF2-40B4-BE49-F238E27FC236}">
                <a16:creationId xmlns:a16="http://schemas.microsoft.com/office/drawing/2014/main" id="{233760A9-7F97-C4D5-DA4F-91B3B2F17B5F}"/>
              </a:ext>
            </a:extLst>
          </p:cNvPr>
          <p:cNvSpPr>
            <a:spLocks noGrp="1"/>
          </p:cNvSpPr>
          <p:nvPr>
            <p:ph type="sldNum" sz="quarter" idx="5"/>
          </p:nvPr>
        </p:nvSpPr>
        <p:spPr/>
        <p:txBody>
          <a:bodyPr/>
          <a:lstStyle/>
          <a:p>
            <a:fld id="{8762C47E-A6F7-498A-BC00-873284D75D54}" type="slidenum">
              <a:rPr lang="de-DE" sz="900"/>
              <a:t>46</a:t>
            </a:fld>
            <a:endParaRPr lang="de-DE" sz="900"/>
          </a:p>
        </p:txBody>
      </p:sp>
    </p:spTree>
    <p:extLst>
      <p:ext uri="{BB962C8B-B14F-4D97-AF65-F5344CB8AC3E}">
        <p14:creationId xmlns:p14="http://schemas.microsoft.com/office/powerpoint/2010/main" val="23118339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2827D-F264-D087-E86E-A582404BEC6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857D9B2-AB8E-550A-B1C3-E06BF8A0D0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B79188A-D413-C458-7CF5-38F9D16AF8CE}"/>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285750" indent="-285750">
              <a:buFont typeface="Arial" panose="020B0604020202020204" pitchFamily="34" charset="0"/>
              <a:buChar char="•"/>
            </a:pPr>
            <a:r>
              <a:rPr lang="de-DE" sz="1800" dirty="0"/>
              <a:t>Voraussetzung für die Antragstellung ist eine erfolgreiche Kontoerstellung im Antragsportal. </a:t>
            </a:r>
            <a:r>
              <a:rPr lang="de-DE" sz="1800" dirty="0">
                <a:effectLst/>
                <a:latin typeface="Segoe UI" panose="020B0502040204020203" pitchFamily="34" charset="0"/>
              </a:rPr>
              <a:t>Zum Abschluss der Anmeldung erfolgt eine Verifizierung der E-Mail-Adresse und das Setzen eines Passwortes.</a:t>
            </a:r>
          </a:p>
          <a:p>
            <a:pPr marL="285750" indent="-285750">
              <a:buFont typeface="Arial" panose="020B0604020202020204" pitchFamily="34" charset="0"/>
              <a:buChar char="•"/>
            </a:pPr>
            <a:r>
              <a:rPr lang="de-DE" sz="1800" dirty="0">
                <a:effectLst/>
                <a:latin typeface="Segoe UI" panose="020B0502040204020203" pitchFamily="34" charset="0"/>
              </a:rPr>
              <a:t>Bei Bedarf kann das </a:t>
            </a:r>
            <a:r>
              <a:rPr lang="de-DE" sz="2800" dirty="0">
                <a:solidFill>
                  <a:srgbClr val="000000"/>
                </a:solidFill>
                <a:latin typeface="Arial" panose="020B0604020202020204" pitchFamily="34" charset="0"/>
              </a:rPr>
              <a:t>„Anwendungshandbuch GKV-Antragsportal“ </a:t>
            </a:r>
            <a:r>
              <a:rPr lang="de-DE" sz="2800" i="0" dirty="0"/>
              <a:t>beim Button „Hilfe“ heruntergeladen werden.</a:t>
            </a:r>
            <a:endParaRPr lang="de-DE" sz="1800" dirty="0">
              <a:effectLst/>
              <a:latin typeface="Segoe UI" panose="020B0502040204020203" pitchFamily="34" charset="0"/>
            </a:endParaRPr>
          </a:p>
          <a:p>
            <a:pPr marL="285750" indent="-285750">
              <a:buFont typeface="Arial" panose="020B0604020202020204" pitchFamily="34" charset="0"/>
              <a:buChar char="•"/>
            </a:pPr>
            <a:r>
              <a:rPr lang="de-DE" sz="18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dirty="0"/>
          </a:p>
        </p:txBody>
      </p:sp>
      <p:sp>
        <p:nvSpPr>
          <p:cNvPr id="4" name="Foliennummernplatzhalter 3">
            <a:extLst>
              <a:ext uri="{FF2B5EF4-FFF2-40B4-BE49-F238E27FC236}">
                <a16:creationId xmlns:a16="http://schemas.microsoft.com/office/drawing/2014/main" id="{158B7651-BAE7-53A2-FD6C-E174E79624E2}"/>
              </a:ext>
            </a:extLst>
          </p:cNvPr>
          <p:cNvSpPr>
            <a:spLocks noGrp="1"/>
          </p:cNvSpPr>
          <p:nvPr>
            <p:ph type="sldNum" sz="quarter" idx="5"/>
          </p:nvPr>
        </p:nvSpPr>
        <p:spPr/>
        <p:txBody>
          <a:bodyPr/>
          <a:lstStyle/>
          <a:p>
            <a:fld id="{8762C47E-A6F7-498A-BC00-873284D75D54}" type="slidenum">
              <a:rPr lang="de-DE" sz="900"/>
              <a:t>47</a:t>
            </a:fld>
            <a:endParaRPr lang="de-DE" sz="900"/>
          </a:p>
        </p:txBody>
      </p:sp>
    </p:spTree>
    <p:extLst>
      <p:ext uri="{BB962C8B-B14F-4D97-AF65-F5344CB8AC3E}">
        <p14:creationId xmlns:p14="http://schemas.microsoft.com/office/powerpoint/2010/main" val="1738176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3029A-2D9C-515D-29FF-3584E507B7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5344C90-2B00-45CF-C2DE-C0E283678F9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1BEF965-11E3-DAE5-7F97-806C6D22DF27}"/>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285750" indent="-285750">
              <a:buFont typeface="Arial" panose="020B0604020202020204" pitchFamily="34" charset="0"/>
              <a:buChar char="•"/>
            </a:pPr>
            <a:r>
              <a:rPr lang="de-DE" sz="1800" dirty="0">
                <a:effectLst/>
                <a:latin typeface="Segoe UI" panose="020B0502040204020203" pitchFamily="34" charset="0"/>
              </a:rPr>
              <a:t>Bei Problemen und Fehlermeldungen kann das „Anwendungshandbuch GKV-Antragsportal“ weiterhelfen.</a:t>
            </a:r>
          </a:p>
          <a:p>
            <a:pPr marL="285750" indent="-285750">
              <a:buFont typeface="Arial" panose="020B0604020202020204" pitchFamily="34" charset="0"/>
              <a:buChar char="•"/>
            </a:pPr>
            <a:r>
              <a:rPr lang="de-DE" sz="18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dirty="0"/>
          </a:p>
        </p:txBody>
      </p:sp>
      <p:sp>
        <p:nvSpPr>
          <p:cNvPr id="4" name="Foliennummernplatzhalter 3">
            <a:extLst>
              <a:ext uri="{FF2B5EF4-FFF2-40B4-BE49-F238E27FC236}">
                <a16:creationId xmlns:a16="http://schemas.microsoft.com/office/drawing/2014/main" id="{8360E333-0019-CEC4-1039-C51F7E47D0D0}"/>
              </a:ext>
            </a:extLst>
          </p:cNvPr>
          <p:cNvSpPr>
            <a:spLocks noGrp="1"/>
          </p:cNvSpPr>
          <p:nvPr>
            <p:ph type="sldNum" sz="quarter" idx="5"/>
          </p:nvPr>
        </p:nvSpPr>
        <p:spPr/>
        <p:txBody>
          <a:bodyPr/>
          <a:lstStyle/>
          <a:p>
            <a:fld id="{8762C47E-A6F7-498A-BC00-873284D75D54}" type="slidenum">
              <a:rPr lang="de-DE" sz="900"/>
              <a:t>48</a:t>
            </a:fld>
            <a:endParaRPr lang="de-DE" sz="900"/>
          </a:p>
        </p:txBody>
      </p:sp>
    </p:spTree>
    <p:extLst>
      <p:ext uri="{BB962C8B-B14F-4D97-AF65-F5344CB8AC3E}">
        <p14:creationId xmlns:p14="http://schemas.microsoft.com/office/powerpoint/2010/main" val="1284975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Problemen und Fehlermeldungen kann das </a:t>
            </a:r>
            <a:r>
              <a:rPr lang="de-DE" sz="1200" dirty="0">
                <a:solidFill>
                  <a:srgbClr val="000000"/>
                </a:solidFill>
                <a:latin typeface="Arial" panose="020B0604020202020204" pitchFamily="34" charset="0"/>
              </a:rPr>
              <a:t>„Anwendungshandbuch GKV-Antragsportal“ </a:t>
            </a:r>
            <a:r>
              <a:rPr lang="de-DE" sz="1200" dirty="0">
                <a:effectLst/>
                <a:latin typeface="Segoe UI" panose="020B0502040204020203" pitchFamily="34" charset="0"/>
              </a:rPr>
              <a:t>weiterhelfen.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dirty="0"/>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8762C47E-A6F7-498A-BC00-873284D75D54}" type="slidenum">
              <a:rPr lang="de-DE" sz="900"/>
              <a:t>49</a:t>
            </a:fld>
            <a:endParaRPr lang="de-DE" sz="900"/>
          </a:p>
        </p:txBody>
      </p:sp>
    </p:spTree>
    <p:extLst>
      <p:ext uri="{BB962C8B-B14F-4D97-AF65-F5344CB8AC3E}">
        <p14:creationId xmlns:p14="http://schemas.microsoft.com/office/powerpoint/2010/main" val="15306325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93ACE-ABBF-DB55-4008-708DE45DADC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B354E2-B86C-4A91-F3E7-4FD431338D7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FEAC021-2B41-833B-D266-2A825322DEB9}"/>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Problemen und Fehlermeldungen kann das „Anwendungshandbuch GKV-Antragsportal“ weiterhelfen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dirty="0"/>
          </a:p>
          <a:p>
            <a:endParaRPr lang="de-DE" dirty="0"/>
          </a:p>
          <a:p>
            <a:endParaRPr lang="de-DE" dirty="0"/>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DEDD0261-6E9C-AC4B-9A1B-560EBE8405A0}"/>
              </a:ext>
            </a:extLst>
          </p:cNvPr>
          <p:cNvSpPr>
            <a:spLocks noGrp="1"/>
          </p:cNvSpPr>
          <p:nvPr>
            <p:ph type="sldNum" sz="quarter" idx="5"/>
          </p:nvPr>
        </p:nvSpPr>
        <p:spPr/>
        <p:txBody>
          <a:bodyPr/>
          <a:lstStyle/>
          <a:p>
            <a:fld id="{8762C47E-A6F7-498A-BC00-873284D75D54}" type="slidenum">
              <a:rPr lang="de-DE" sz="900"/>
              <a:t>50</a:t>
            </a:fld>
            <a:endParaRPr lang="de-DE" sz="900"/>
          </a:p>
        </p:txBody>
      </p:sp>
    </p:spTree>
    <p:extLst>
      <p:ext uri="{BB962C8B-B14F-4D97-AF65-F5344CB8AC3E}">
        <p14:creationId xmlns:p14="http://schemas.microsoft.com/office/powerpoint/2010/main" val="1460937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6744B-120C-9C04-F403-0332B4DD6B1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A893847-94CC-F6A2-5C77-FC1E33A9DD3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C8BFF18-2950-80C0-14D5-62CAA2EB8F8C}"/>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Für die Registrierung ist es erforderlich, dass die Telematik-ID der SMC-B Karte bereits im Verzeichnisdienst eingetragen ist. Ob der Eintrag bereits erfolgt ist, kann mit dem Telematik-ID-Checker auf der Hauptseite des GKV-Antragsportals überprüft werden. </a:t>
            </a:r>
            <a:r>
              <a:rPr lang="de-DE" dirty="0">
                <a:hlinkClick r:id="rId3"/>
              </a:rPr>
              <a:t>Startseite | GKV-Antragsportal</a:t>
            </a:r>
            <a:endParaRPr lang="de-DE" sz="1200"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Problemen und Fehlermeldungen kann das </a:t>
            </a:r>
            <a:r>
              <a:rPr lang="de-DE" sz="1200" dirty="0">
                <a:solidFill>
                  <a:srgbClr val="000000"/>
                </a:solidFill>
                <a:latin typeface="Arial" panose="020B0604020202020204" pitchFamily="34" charset="0"/>
              </a:rPr>
              <a:t>„Anwendungshandbuch GKV-Antragsportal“ </a:t>
            </a:r>
            <a:r>
              <a:rPr lang="de-DE" sz="1200" dirty="0">
                <a:effectLst/>
                <a:latin typeface="Segoe UI" panose="020B0502040204020203" pitchFamily="34" charset="0"/>
              </a:rPr>
              <a:t>weiterhelfen.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a:t>
            </a:r>
            <a:endParaRPr lang="de-DE" dirty="0"/>
          </a:p>
          <a:p>
            <a:endParaRPr lang="de-DE" dirty="0"/>
          </a:p>
          <a:p>
            <a:endParaRPr lang="de-DE" dirty="0"/>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FE9BCF59-FD2C-8A95-34EE-4D3B69C071C1}"/>
              </a:ext>
            </a:extLst>
          </p:cNvPr>
          <p:cNvSpPr>
            <a:spLocks noGrp="1"/>
          </p:cNvSpPr>
          <p:nvPr>
            <p:ph type="sldNum" sz="quarter" idx="5"/>
          </p:nvPr>
        </p:nvSpPr>
        <p:spPr/>
        <p:txBody>
          <a:bodyPr/>
          <a:lstStyle/>
          <a:p>
            <a:fld id="{8762C47E-A6F7-498A-BC00-873284D75D54}" type="slidenum">
              <a:rPr lang="de-DE" sz="900"/>
              <a:t>51</a:t>
            </a:fld>
            <a:endParaRPr lang="de-DE" sz="900"/>
          </a:p>
        </p:txBody>
      </p:sp>
    </p:spTree>
    <p:extLst>
      <p:ext uri="{BB962C8B-B14F-4D97-AF65-F5344CB8AC3E}">
        <p14:creationId xmlns:p14="http://schemas.microsoft.com/office/powerpoint/2010/main" val="381216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vermittelt allgemeine einführende Informationen zur TI.</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71450" indent="-171450">
              <a:buFont typeface="Arial" panose="020B0604020202020204" pitchFamily="34" charset="0"/>
              <a:buChar char="•"/>
            </a:pPr>
            <a:r>
              <a:rPr lang="de-DE" dirty="0"/>
              <a:t>Für die Einführung in die Telematikinfrastruktur kann es auch hilfreich sein, weitere Medien wie z. B. Erklärvideos einzubeziehen. Entsprechende Anregungen finden sich auch im TI-Ressourcenpool in der Kategorie „Allgemeine Einführung“.</a:t>
            </a:r>
            <a:br>
              <a:rPr lang="de-DE" dirty="0"/>
            </a:br>
            <a:r>
              <a:rPr lang="de-DE" dirty="0">
                <a:hlinkClick r:id="rId3"/>
              </a:rPr>
              <a:t>Allgemeine Einführung - GKV-Spitzenverband</a:t>
            </a:r>
            <a:endParaRPr lang="de-DE" dirty="0"/>
          </a:p>
          <a:p>
            <a:pPr marL="171450" indent="-171450">
              <a:buFont typeface="Arial" panose="020B0604020202020204" pitchFamily="34" charset="0"/>
              <a:buChar char="•"/>
            </a:pPr>
            <a:r>
              <a:rPr lang="de-DE" dirty="0"/>
              <a:t>Auch Versicherte sind in die Kommunikation über die TI eingebunden, da sie Dokumente in ihrer elektronischen Patientenakte (</a:t>
            </a:r>
            <a:r>
              <a:rPr lang="de-DE" dirty="0" err="1"/>
              <a:t>ePA</a:t>
            </a:r>
            <a:r>
              <a:rPr lang="de-DE" dirty="0"/>
              <a:t>) einsehen und hochladen können. Mit der Einführung weiterer TI-Fachanwendungen wie z. B dem TI-Messenger, wird künftig auch die Möglichkeit bestehen, Chat-Nachrichten zu versenden.</a:t>
            </a:r>
          </a:p>
          <a:p>
            <a:endParaRPr lang="de-DE" dirty="0"/>
          </a:p>
        </p:txBody>
      </p:sp>
      <p:sp>
        <p:nvSpPr>
          <p:cNvPr id="4" name="Foliennummernplatzhalter 3"/>
          <p:cNvSpPr>
            <a:spLocks noGrp="1"/>
          </p:cNvSpPr>
          <p:nvPr>
            <p:ph type="sldNum" sz="quarter" idx="5"/>
          </p:nvPr>
        </p:nvSpPr>
        <p:spPr/>
        <p:txBody>
          <a:bodyPr/>
          <a:lstStyle/>
          <a:p>
            <a:fld id="{E61B35FB-6D47-4FA6-B24D-43BAC9176801}" type="slidenum">
              <a:rPr lang="de-DE" smtClean="0"/>
              <a:t>7</a:t>
            </a:fld>
            <a:endParaRPr lang="de-DE"/>
          </a:p>
        </p:txBody>
      </p:sp>
    </p:spTree>
    <p:extLst>
      <p:ext uri="{BB962C8B-B14F-4D97-AF65-F5344CB8AC3E}">
        <p14:creationId xmlns:p14="http://schemas.microsoft.com/office/powerpoint/2010/main" val="323382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7E72D-E957-D913-5EA4-78F5FD3C5AC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8C87606-FFE4-8BC4-2701-91258555610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8014F6B-CCB8-B81E-BDBE-3407957BED21}"/>
              </a:ext>
            </a:extLst>
          </p:cNvPr>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zeigt als Teil einer Schritt-für-Schritt-Anleitung den Prozess im Antragsportal des GKV-Spitzenverbandes.</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effectLst/>
                <a:latin typeface="Segoe UI" panose="020B0502040204020203" pitchFamily="34" charset="0"/>
              </a:rPr>
              <a:t>Bei Problemen und Fehlermeldungen kann das Benutzerhandbuch für antragstellende Personen und Institutionen weiterhelfen.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a:p>
          <a:p>
            <a:endParaRPr lang="de-DE"/>
          </a:p>
          <a:p>
            <a:endParaRPr lang="de-DE"/>
          </a:p>
          <a:p>
            <a:endParaRPr lang="de-DE"/>
          </a:p>
          <a:p>
            <a:endParaRPr lang="de-DE"/>
          </a:p>
          <a:p>
            <a:endParaRPr lang="de-DE"/>
          </a:p>
        </p:txBody>
      </p:sp>
      <p:sp>
        <p:nvSpPr>
          <p:cNvPr id="4" name="Foliennummernplatzhalter 3">
            <a:extLst>
              <a:ext uri="{FF2B5EF4-FFF2-40B4-BE49-F238E27FC236}">
                <a16:creationId xmlns:a16="http://schemas.microsoft.com/office/drawing/2014/main" id="{8EF88C48-100E-57B5-E537-86FED033ED71}"/>
              </a:ext>
            </a:extLst>
          </p:cNvPr>
          <p:cNvSpPr>
            <a:spLocks noGrp="1"/>
          </p:cNvSpPr>
          <p:nvPr>
            <p:ph type="sldNum" sz="quarter" idx="5"/>
          </p:nvPr>
        </p:nvSpPr>
        <p:spPr/>
        <p:txBody>
          <a:bodyPr/>
          <a:lstStyle/>
          <a:p>
            <a:fld id="{8762C47E-A6F7-498A-BC00-873284D75D54}" type="slidenum">
              <a:rPr lang="de-DE" sz="900"/>
              <a:t>52</a:t>
            </a:fld>
            <a:endParaRPr lang="de-DE" sz="900"/>
          </a:p>
        </p:txBody>
      </p:sp>
    </p:spTree>
    <p:extLst>
      <p:ext uri="{BB962C8B-B14F-4D97-AF65-F5344CB8AC3E}">
        <p14:creationId xmlns:p14="http://schemas.microsoft.com/office/powerpoint/2010/main" val="34175224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192D4-E53D-AB4C-D8FF-BFDC28E614E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5149502-D8B3-B42F-09EA-56E2DD22C99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422A5AE-EC89-1DAE-D6A6-074D4D12E29F}"/>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Erklärung: Das Startdatum ist der Tag an dem die technische Inbetriebnahme bzw. die Installation der Telematikinfrastruktur (TI) erfolgte. Die Angabe des Startdatums muss mit der Eigenerklärung übereinstimmen sowie mit den Angaben des IT-Dienstleisters (z. B. Installationsprotokoll oder Bestätigung über Anschluss an die TI). Hinweis: Im Screenshot ist nur als Beispiel der 08.05.2024 angegeben.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Problemen und Fehlermeldungen kann das </a:t>
            </a:r>
            <a:r>
              <a:rPr lang="de-DE" sz="1200" dirty="0">
                <a:solidFill>
                  <a:srgbClr val="000000"/>
                </a:solidFill>
                <a:latin typeface="Arial" panose="020B0604020202020204" pitchFamily="34" charset="0"/>
              </a:rPr>
              <a:t>„Anwendungshandbuch GKV-Antragsportal“ </a:t>
            </a:r>
            <a:r>
              <a:rPr lang="de-DE" sz="1200" dirty="0">
                <a:effectLst/>
                <a:latin typeface="Segoe UI" panose="020B0502040204020203" pitchFamily="34" charset="0"/>
              </a:rPr>
              <a:t>weiterhelfen.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Auf dem abgebildeten Screenshot sind beispielhaft die Beträge der TI-Pauschale 2024 aufgeführt. Im Jahr 2025 beträgt die Grundpauschale 207,93 € (vierteljährliche Auszahlung: 623,79 €) und die Zuschlagspauschale 7,77 € (vierteljährliche Auszahlung: 23,31 €).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a:t>
            </a:r>
          </a:p>
          <a:p>
            <a:endParaRPr lang="de-DE" dirty="0"/>
          </a:p>
        </p:txBody>
      </p:sp>
      <p:sp>
        <p:nvSpPr>
          <p:cNvPr id="4" name="Foliennummernplatzhalter 3">
            <a:extLst>
              <a:ext uri="{FF2B5EF4-FFF2-40B4-BE49-F238E27FC236}">
                <a16:creationId xmlns:a16="http://schemas.microsoft.com/office/drawing/2014/main" id="{E830DD07-FFE4-9C60-BA7B-413DD0F7E12B}"/>
              </a:ext>
            </a:extLst>
          </p:cNvPr>
          <p:cNvSpPr>
            <a:spLocks noGrp="1"/>
          </p:cNvSpPr>
          <p:nvPr>
            <p:ph type="sldNum" sz="quarter" idx="5"/>
          </p:nvPr>
        </p:nvSpPr>
        <p:spPr/>
        <p:txBody>
          <a:bodyPr/>
          <a:lstStyle/>
          <a:p>
            <a:fld id="{8762C47E-A6F7-498A-BC00-873284D75D54}" type="slidenum">
              <a:rPr lang="de-DE" sz="900"/>
              <a:t>53</a:t>
            </a:fld>
            <a:endParaRPr lang="de-DE" sz="900"/>
          </a:p>
        </p:txBody>
      </p:sp>
    </p:spTree>
    <p:extLst>
      <p:ext uri="{BB962C8B-B14F-4D97-AF65-F5344CB8AC3E}">
        <p14:creationId xmlns:p14="http://schemas.microsoft.com/office/powerpoint/2010/main" val="4228353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C6F5E-94B6-E8B8-FB0F-A2BA5064094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5781663-55A4-D5DB-DF47-A06EF58CFBA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AD0C993-5E4D-2855-E70E-6E827A733139}"/>
              </a:ext>
            </a:extLst>
          </p:cNvPr>
          <p:cNvSpPr>
            <a:spLocks noGrp="1"/>
          </p:cNvSpPr>
          <p:nvPr>
            <p:ph type="body" idx="1"/>
          </p:nvPr>
        </p:nvSpPr>
        <p:spPr/>
        <p:txBody>
          <a:bodyPr/>
          <a:lstStyle/>
          <a:p>
            <a:r>
              <a:rPr lang="de-DE" sz="1800" b="1" i="0" dirty="0">
                <a:solidFill>
                  <a:srgbClr val="000000"/>
                </a:solidFill>
                <a:effectLst/>
                <a:highlight>
                  <a:srgbClr val="FFFFFF"/>
                </a:highlight>
                <a:latin typeface="apercu-light"/>
              </a:rPr>
              <a:t>Ziel: </a:t>
            </a:r>
            <a:r>
              <a:rPr lang="de-DE" sz="1800"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sz="1800" b="0" i="0" dirty="0">
              <a:solidFill>
                <a:srgbClr val="000000"/>
              </a:solidFill>
              <a:effectLst/>
              <a:highlight>
                <a:srgbClr val="FFFFFF"/>
              </a:highlight>
              <a:latin typeface="apercu-light"/>
            </a:endParaRPr>
          </a:p>
          <a:p>
            <a:r>
              <a:rPr lang="de-DE" sz="1800" b="1" i="0" dirty="0">
                <a:solidFill>
                  <a:srgbClr val="000000"/>
                </a:solidFill>
                <a:effectLst/>
                <a:highlight>
                  <a:srgbClr val="FFFFFF"/>
                </a:highlight>
                <a:latin typeface="apercu-light"/>
              </a:rPr>
              <a:t>Hintergrundinformationen:</a:t>
            </a:r>
            <a:endParaRPr lang="de-DE"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rgbClr val="000000"/>
                </a:solidFill>
                <a:latin typeface="Arial" panose="020B0604020202020204" pitchFamily="34" charset="0"/>
              </a:rPr>
              <a:t>Vor der ersten Zahlung der TI-Pauschale ist eine funktionsfähige Ausstattung (KIM, Konnektor, </a:t>
            </a:r>
            <a:r>
              <a:rPr lang="de-DE" sz="1600" dirty="0" err="1">
                <a:solidFill>
                  <a:srgbClr val="000000"/>
                </a:solidFill>
                <a:latin typeface="Arial" panose="020B0604020202020204" pitchFamily="34" charset="0"/>
              </a:rPr>
              <a:t>eHealth</a:t>
            </a:r>
            <a:r>
              <a:rPr lang="de-DE" sz="1600" dirty="0">
                <a:solidFill>
                  <a:srgbClr val="000000"/>
                </a:solidFill>
                <a:latin typeface="Arial" panose="020B0604020202020204" pitchFamily="34" charset="0"/>
              </a:rPr>
              <a:t>-Kartenterminal, eHBA, SMC-B-) mittels einer </a:t>
            </a:r>
            <a:r>
              <a:rPr lang="de-DE" sz="1600" b="1" dirty="0">
                <a:solidFill>
                  <a:srgbClr val="000000"/>
                </a:solidFill>
                <a:latin typeface="Arial" panose="020B0604020202020204" pitchFamily="34" charset="0"/>
              </a:rPr>
              <a:t>Eigenerklärung </a:t>
            </a:r>
            <a:r>
              <a:rPr lang="de-DE" sz="1600" dirty="0">
                <a:solidFill>
                  <a:srgbClr val="000000"/>
                </a:solidFill>
                <a:latin typeface="Arial" panose="020B0604020202020204" pitchFamily="34" charset="0"/>
              </a:rPr>
              <a:t>nachzuweisen.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effectLst/>
                <a:latin typeface="Segoe UI" panose="020B0502040204020203" pitchFamily="34" charset="0"/>
              </a:rPr>
              <a:t>Bei Problemen und Fehlermeldungen kann das Benutzerhandbuch für antragstellende Personen und Institutionen weiterhelfen.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sz="1800" dirty="0"/>
          </a:p>
          <a:p>
            <a:endParaRPr lang="de-DE" sz="1700" dirty="0">
              <a:solidFill>
                <a:srgbClr val="000000"/>
              </a:solidFill>
              <a:latin typeface="Arial" panose="020B0604020202020204" pitchFamily="34" charset="0"/>
            </a:endParaRPr>
          </a:p>
          <a:p>
            <a:r>
              <a:rPr lang="de-DE" sz="1700" dirty="0">
                <a:solidFill>
                  <a:srgbClr val="000000"/>
                </a:solidFill>
                <a:latin typeface="Arial" panose="020B0604020202020204" pitchFamily="34" charset="0"/>
              </a:rPr>
              <a:t> </a:t>
            </a:r>
          </a:p>
        </p:txBody>
      </p:sp>
      <p:sp>
        <p:nvSpPr>
          <p:cNvPr id="4" name="Foliennummernplatzhalter 3">
            <a:extLst>
              <a:ext uri="{FF2B5EF4-FFF2-40B4-BE49-F238E27FC236}">
                <a16:creationId xmlns:a16="http://schemas.microsoft.com/office/drawing/2014/main" id="{1731D14C-393C-8FB0-5D74-48B8B2DF2B91}"/>
              </a:ext>
            </a:extLst>
          </p:cNvPr>
          <p:cNvSpPr>
            <a:spLocks noGrp="1"/>
          </p:cNvSpPr>
          <p:nvPr>
            <p:ph type="sldNum" sz="quarter" idx="5"/>
          </p:nvPr>
        </p:nvSpPr>
        <p:spPr/>
        <p:txBody>
          <a:bodyPr/>
          <a:lstStyle/>
          <a:p>
            <a:fld id="{8762C47E-A6F7-498A-BC00-873284D75D54}" type="slidenum">
              <a:rPr lang="de-DE" sz="900"/>
              <a:t>54</a:t>
            </a:fld>
            <a:endParaRPr lang="de-DE" sz="900"/>
          </a:p>
        </p:txBody>
      </p:sp>
    </p:spTree>
    <p:extLst>
      <p:ext uri="{BB962C8B-B14F-4D97-AF65-F5344CB8AC3E}">
        <p14:creationId xmlns:p14="http://schemas.microsoft.com/office/powerpoint/2010/main" val="41111387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A7568-FF15-BADA-FCD4-9414049889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43AE78E-7110-2B0D-C510-3A97D9EC43D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DA94FC7-7A5B-65C0-5B55-1F9AB8B11834}"/>
              </a:ext>
            </a:extLst>
          </p:cNvPr>
          <p:cNvSpPr>
            <a:spLocks noGrp="1"/>
          </p:cNvSpPr>
          <p:nvPr>
            <p:ph type="body" idx="1"/>
          </p:nvPr>
        </p:nvSpPr>
        <p:spPr/>
        <p:txBody>
          <a:bodyPr/>
          <a:lstStyle/>
          <a:p>
            <a:r>
              <a:rPr lang="de-DE" sz="1800" b="1" i="0" dirty="0">
                <a:solidFill>
                  <a:srgbClr val="000000"/>
                </a:solidFill>
                <a:effectLst/>
                <a:highlight>
                  <a:srgbClr val="FFFFFF"/>
                </a:highlight>
                <a:latin typeface="apercu-light"/>
              </a:rPr>
              <a:t>Ziel: </a:t>
            </a:r>
            <a:r>
              <a:rPr lang="de-DE" sz="1800" b="0" i="0" dirty="0">
                <a:solidFill>
                  <a:srgbClr val="000000"/>
                </a:solidFill>
                <a:effectLst/>
                <a:highlight>
                  <a:srgbClr val="FFFFFF"/>
                </a:highlight>
                <a:latin typeface="apercu-light"/>
              </a:rPr>
              <a:t>Die Folie zeigt als Teil einer Schritt-für-Schritt-Anleitung den Prozess im Antragsportal des GKV-Spitzenverbandes.</a:t>
            </a:r>
          </a:p>
          <a:p>
            <a:endParaRPr lang="de-DE" sz="1800" b="0" i="0" dirty="0">
              <a:solidFill>
                <a:srgbClr val="000000"/>
              </a:solidFill>
              <a:effectLst/>
              <a:highlight>
                <a:srgbClr val="FFFFFF"/>
              </a:highlight>
              <a:latin typeface="apercu-light"/>
            </a:endParaRPr>
          </a:p>
          <a:p>
            <a:r>
              <a:rPr lang="de-DE" sz="1800" b="1" i="0" dirty="0">
                <a:solidFill>
                  <a:srgbClr val="000000"/>
                </a:solidFill>
                <a:effectLst/>
                <a:highlight>
                  <a:srgbClr val="FFFFFF"/>
                </a:highlight>
                <a:latin typeface="apercu-light"/>
              </a:rPr>
              <a:t>Hintergrundinformationen:</a:t>
            </a:r>
            <a:endParaRPr lang="de-DE"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effectLst/>
                <a:latin typeface="Segoe UI" panose="020B0502040204020203" pitchFamily="34" charset="0"/>
              </a:rPr>
              <a:t>Bei Problemen und Fehlermeldungen kann das </a:t>
            </a:r>
            <a:r>
              <a:rPr lang="de-DE" sz="1600" dirty="0">
                <a:solidFill>
                  <a:srgbClr val="000000"/>
                </a:solidFill>
                <a:latin typeface="Arial" panose="020B0604020202020204" pitchFamily="34" charset="0"/>
              </a:rPr>
              <a:t>„Anwendungshandbuch GKV-Antragsportal“</a:t>
            </a:r>
            <a:r>
              <a:rPr lang="de-DE" sz="1600" dirty="0">
                <a:effectLst/>
                <a:latin typeface="Segoe UI" panose="020B0502040204020203" pitchFamily="34" charset="0"/>
              </a:rPr>
              <a:t> weiterhelfen.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sz="1800" dirty="0"/>
          </a:p>
          <a:p>
            <a:endParaRPr lang="de-DE" sz="1700" dirty="0">
              <a:solidFill>
                <a:srgbClr val="000000"/>
              </a:solidFill>
              <a:latin typeface="Arial" panose="020B0604020202020204" pitchFamily="34" charset="0"/>
            </a:endParaRPr>
          </a:p>
          <a:p>
            <a:r>
              <a:rPr lang="de-DE" sz="1700" dirty="0">
                <a:solidFill>
                  <a:srgbClr val="000000"/>
                </a:solidFill>
                <a:latin typeface="Arial" panose="020B0604020202020204" pitchFamily="34" charset="0"/>
              </a:rPr>
              <a:t> </a:t>
            </a:r>
          </a:p>
        </p:txBody>
      </p:sp>
      <p:sp>
        <p:nvSpPr>
          <p:cNvPr id="4" name="Foliennummernplatzhalter 3">
            <a:extLst>
              <a:ext uri="{FF2B5EF4-FFF2-40B4-BE49-F238E27FC236}">
                <a16:creationId xmlns:a16="http://schemas.microsoft.com/office/drawing/2014/main" id="{BDCA18E7-DD43-68FA-1362-A17BCB7CEADD}"/>
              </a:ext>
            </a:extLst>
          </p:cNvPr>
          <p:cNvSpPr>
            <a:spLocks noGrp="1"/>
          </p:cNvSpPr>
          <p:nvPr>
            <p:ph type="sldNum" sz="quarter" idx="5"/>
          </p:nvPr>
        </p:nvSpPr>
        <p:spPr/>
        <p:txBody>
          <a:bodyPr/>
          <a:lstStyle/>
          <a:p>
            <a:fld id="{8762C47E-A6F7-498A-BC00-873284D75D54}" type="slidenum">
              <a:rPr lang="de-DE" sz="900"/>
              <a:t>55</a:t>
            </a:fld>
            <a:endParaRPr lang="de-DE" sz="900"/>
          </a:p>
        </p:txBody>
      </p:sp>
    </p:spTree>
    <p:extLst>
      <p:ext uri="{BB962C8B-B14F-4D97-AF65-F5344CB8AC3E}">
        <p14:creationId xmlns:p14="http://schemas.microsoft.com/office/powerpoint/2010/main" val="3115349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A52B3-FC86-EB3C-5980-81D79817313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8C7069-8B92-6F10-4EE9-FAC7DC93F27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4E1D2FC-BFC6-88B7-E6EF-C31795B11A99}"/>
              </a:ext>
            </a:extLst>
          </p:cNvPr>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zeigt als Teil einer Schritt-für-Schritt-Anleitung den Prozess im Antragsportal des GKV-Spitzenverbandes.</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Über die Genehmigung, eine ggf. notwendige Ablehnung oder bei Rückfragen zum Antrag wird via E-Mail informiert.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effectLst/>
                <a:latin typeface="Segoe UI" panose="020B0502040204020203" pitchFamily="34" charset="0"/>
              </a:rPr>
              <a:t>Bei Problemen und Fehlermeldungen kann das Benutzerhandbuch für antragstellende Personen und Institutionen weiterhelfen.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effectLst/>
                <a:latin typeface="Segoe UI" panose="020B0502040204020203" pitchFamily="34" charset="0"/>
              </a:rPr>
              <a:t>Bei den abgebildeten Screenshots handelt es sich um unverbindliche Beispiele, für deren Richtigkeit und Vollständigkeit der GKV-Spitzenverband keine Gewähr übernimmt. Maßgeblich für die Beantragung der TI-Pauschalen ist die korrekte Eingabe der abgefragten Daten im Antragsportal. </a:t>
            </a:r>
            <a:endParaRPr lang="de-DE"/>
          </a:p>
        </p:txBody>
      </p:sp>
      <p:sp>
        <p:nvSpPr>
          <p:cNvPr id="4" name="Foliennummernplatzhalter 3">
            <a:extLst>
              <a:ext uri="{FF2B5EF4-FFF2-40B4-BE49-F238E27FC236}">
                <a16:creationId xmlns:a16="http://schemas.microsoft.com/office/drawing/2014/main" id="{F03B54E8-2040-3593-A6B3-28D227D4AB0D}"/>
              </a:ext>
            </a:extLst>
          </p:cNvPr>
          <p:cNvSpPr>
            <a:spLocks noGrp="1"/>
          </p:cNvSpPr>
          <p:nvPr>
            <p:ph type="sldNum" sz="quarter" idx="5"/>
          </p:nvPr>
        </p:nvSpPr>
        <p:spPr/>
        <p:txBody>
          <a:bodyPr/>
          <a:lstStyle/>
          <a:p>
            <a:fld id="{E61B35FB-6D47-4FA6-B24D-43BAC9176801}" type="slidenum">
              <a:rPr lang="de-DE" smtClean="0"/>
              <a:t>56</a:t>
            </a:fld>
            <a:endParaRPr lang="de-DE"/>
          </a:p>
        </p:txBody>
      </p:sp>
    </p:spTree>
    <p:extLst>
      <p:ext uri="{BB962C8B-B14F-4D97-AF65-F5344CB8AC3E}">
        <p14:creationId xmlns:p14="http://schemas.microsoft.com/office/powerpoint/2010/main" val="2411206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vermittelt allgemeine Informationen zu Aspekten der organisationsspezifischen Umsetzung im Zusammenhang mit der Einführung der TI in der Pflege.</a:t>
            </a:r>
          </a:p>
          <a:p>
            <a:pPr defTabSz="879378">
              <a:defRPr/>
            </a:pPr>
            <a:endParaRPr lang="de-DE" b="0"/>
          </a:p>
          <a:p>
            <a:pPr defTabSz="879378">
              <a:defRPr/>
            </a:pPr>
            <a:r>
              <a:rPr lang="de-DE" b="1"/>
              <a:t>Hintergrundinformationen:</a:t>
            </a:r>
          </a:p>
          <a:p>
            <a:pPr marL="171450" indent="-171450">
              <a:buFont typeface="Arial" panose="020B0604020202020204" pitchFamily="34" charset="0"/>
              <a:buChar char="•"/>
            </a:pPr>
            <a:r>
              <a:rPr lang="de-DE"/>
              <a:t>Bei der TI-Einbindung von Pflegeeinrichtungen müssen deren individuellen Rahmenbedingungen berücksichtigt werden.</a:t>
            </a:r>
          </a:p>
          <a:p>
            <a:pPr marL="171450" indent="-171450">
              <a:buFont typeface="Arial" panose="020B0604020202020204" pitchFamily="34" charset="0"/>
              <a:buChar char="•"/>
            </a:pPr>
            <a:r>
              <a:rPr lang="de-DE"/>
              <a:t>Auf den nachfolgenden Folien finden sich Anregungen und Hinweise für die organisationsspezifische Umsetzung.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Als Primärsystem wird die in der Pflegeeinrichtung genutzte Pflegedokumentationssoftware bezeichnet.</a:t>
            </a:r>
          </a:p>
          <a:p>
            <a:pPr marL="0" indent="0">
              <a:buFont typeface="Arial" panose="020B0604020202020204" pitchFamily="34" charset="0"/>
              <a:buNone/>
            </a:pP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57</a:t>
            </a:fld>
            <a:endParaRPr lang="de-DE"/>
          </a:p>
        </p:txBody>
      </p:sp>
    </p:spTree>
    <p:extLst>
      <p:ext uri="{BB962C8B-B14F-4D97-AF65-F5344CB8AC3E}">
        <p14:creationId xmlns:p14="http://schemas.microsoft.com/office/powerpoint/2010/main" val="8451052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zeigt als Anregung eine beispielhafte Übersicht, wie Mitarbeitende über die TI-Vision der Einrichtung informiert werden können.</a:t>
            </a:r>
          </a:p>
          <a:p>
            <a:pPr defTabSz="879378">
              <a:defRPr/>
            </a:pPr>
            <a:endParaRPr lang="de-DE" b="1"/>
          </a:p>
          <a:p>
            <a:pPr defTabSz="879378">
              <a:defRPr/>
            </a:pPr>
            <a:r>
              <a:rPr lang="de-DE" b="1"/>
              <a:t>Hintergrundinformationen:</a:t>
            </a:r>
          </a:p>
          <a:p>
            <a:pPr marL="171450" indent="-171450">
              <a:buFont typeface="Arial" panose="020B0604020202020204" pitchFamily="34" charset="0"/>
              <a:buChar char="•"/>
            </a:pPr>
            <a:r>
              <a:rPr lang="de-DE"/>
              <a:t>Im Rahmen des TI-Einbindungsprozesses kann es hilfreich sein gemeinsam eine TI-Vision für die Pflegeeinrichtung zu entwickeln.</a:t>
            </a:r>
          </a:p>
          <a:p>
            <a:pPr marL="171450" indent="-171450">
              <a:buFont typeface="Arial" panose="020B0604020202020204" pitchFamily="34" charset="0"/>
              <a:buChar char="•"/>
            </a:pPr>
            <a:r>
              <a:rPr lang="de-DE"/>
              <a:t>In der TI-Vision werden Ziele formuliert z. B. zu den Vorteilen und Entlastungspotenzialen für Mitarbeitende.</a:t>
            </a:r>
          </a:p>
          <a:p>
            <a:pPr marL="171450" indent="-171450">
              <a:buFont typeface="Arial" panose="020B0604020202020204" pitchFamily="34" charset="0"/>
              <a:buChar char="•"/>
            </a:pPr>
            <a:r>
              <a:rPr lang="de-DE"/>
              <a:t>Als Ausgangspunkt kann die Frage dienen „Wo möchten wir im Zusammenhang mit der TI in einem Jahr stehen?“. „Welche Prozesse haben wir heute in der Einrichtung (IST) und was wird sich verändern (SOLL)?“</a:t>
            </a:r>
          </a:p>
          <a:p>
            <a:pPr marL="171450" indent="-171450">
              <a:buFont typeface="Arial" panose="020B0604020202020204" pitchFamily="34" charset="0"/>
              <a:buChar char="•"/>
            </a:pPr>
            <a:r>
              <a:rPr lang="de-DE"/>
              <a:t>Im Verlauf des Einbindungsprozesses kann es hilfreich sein, z. B. bei auftretenden Herausforderungen auf die TI-Vision zu verweisen.</a:t>
            </a:r>
          </a:p>
          <a:p>
            <a:endParaRPr lang="de-DE"/>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58</a:t>
            </a:fld>
            <a:endParaRPr lang="de-DE"/>
          </a:p>
        </p:txBody>
      </p:sp>
    </p:spTree>
    <p:extLst>
      <p:ext uri="{BB962C8B-B14F-4D97-AF65-F5344CB8AC3E}">
        <p14:creationId xmlns:p14="http://schemas.microsoft.com/office/powerpoint/2010/main" val="8565679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eine Übersicht von </a:t>
            </a:r>
            <a:r>
              <a:rPr lang="de-DE" b="0" i="0" err="1">
                <a:solidFill>
                  <a:srgbClr val="000000"/>
                </a:solidFill>
                <a:effectLst/>
                <a:highlight>
                  <a:srgbClr val="FFFFFF"/>
                </a:highlight>
                <a:latin typeface="apercu-light"/>
              </a:rPr>
              <a:t>Gelingensfaktoren</a:t>
            </a:r>
            <a:r>
              <a:rPr lang="de-DE" b="0" i="0">
                <a:solidFill>
                  <a:srgbClr val="000000"/>
                </a:solidFill>
                <a:effectLst/>
                <a:highlight>
                  <a:srgbClr val="FFFFFF"/>
                </a:highlight>
                <a:latin typeface="apercu-light"/>
              </a:rPr>
              <a:t> für den TI-Einbindungsprozess.</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Die </a:t>
            </a:r>
            <a:r>
              <a:rPr lang="de-DE" err="1"/>
              <a:t>Gelingensfaktoren</a:t>
            </a:r>
            <a:r>
              <a:rPr lang="de-DE"/>
              <a:t> geben eine Orientierung für relevante Aspekte, die im Rahmen der TI-Einbindung berücksichtigt werden sollten.</a:t>
            </a:r>
          </a:p>
          <a:p>
            <a:pPr marL="171450" indent="-171450">
              <a:buFont typeface="Arial" panose="020B0604020202020204" pitchFamily="34" charset="0"/>
              <a:buChar char="•"/>
            </a:pPr>
            <a:r>
              <a:rPr lang="de-DE"/>
              <a:t>Auf den nachfolgenden Folien finden sich ergänzend Vorschläge für Impulsfragen für die interne Diskussion.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a:t>Als Primärsystem wird die in der Pflegeeinrichtung genutzte Pflegedokumentationssoftware bezeichnet.</a:t>
            </a:r>
          </a:p>
          <a:p>
            <a:pPr marL="171450" indent="-171450">
              <a:buFont typeface="Arial" panose="020B0604020202020204" pitchFamily="34" charset="0"/>
              <a:buChar char="•"/>
            </a:pPr>
            <a:endParaRPr lang="de-DE"/>
          </a:p>
        </p:txBody>
      </p:sp>
      <p:sp>
        <p:nvSpPr>
          <p:cNvPr id="4" name="Slide Number Placeholder 3"/>
          <p:cNvSpPr>
            <a:spLocks noGrp="1"/>
          </p:cNvSpPr>
          <p:nvPr>
            <p:ph type="sldNum" sz="quarter" idx="5"/>
          </p:nvPr>
        </p:nvSpPr>
        <p:spPr/>
        <p:txBody>
          <a:bodyPr/>
          <a:lstStyle/>
          <a:p>
            <a:fld id="{E61B35FB-6D47-4FA6-B24D-43BAC9176801}" type="slidenum">
              <a:rPr lang="de-DE" smtClean="0"/>
              <a:t>59</a:t>
            </a:fld>
            <a:endParaRPr lang="de-DE"/>
          </a:p>
        </p:txBody>
      </p:sp>
    </p:spTree>
    <p:extLst>
      <p:ext uri="{BB962C8B-B14F-4D97-AF65-F5344CB8AC3E}">
        <p14:creationId xmlns:p14="http://schemas.microsoft.com/office/powerpoint/2010/main" val="11645975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eine Übersicht von </a:t>
            </a:r>
            <a:r>
              <a:rPr lang="de-DE" b="0" i="0" err="1">
                <a:solidFill>
                  <a:srgbClr val="000000"/>
                </a:solidFill>
                <a:effectLst/>
                <a:highlight>
                  <a:srgbClr val="FFFFFF"/>
                </a:highlight>
                <a:latin typeface="apercu-light"/>
              </a:rPr>
              <a:t>Gelingensfaktoren</a:t>
            </a:r>
            <a:r>
              <a:rPr lang="de-DE" b="0" i="0">
                <a:solidFill>
                  <a:srgbClr val="000000"/>
                </a:solidFill>
                <a:effectLst/>
                <a:highlight>
                  <a:srgbClr val="FFFFFF"/>
                </a:highlight>
                <a:latin typeface="apercu-light"/>
              </a:rPr>
              <a:t> für den TI-Einbindungsprozess.</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endParaRPr lang="de-DE"/>
          </a:p>
          <a:p>
            <a:pPr marL="171450" indent="-171450">
              <a:buFont typeface="Arial" panose="020B0604020202020204" pitchFamily="34" charset="0"/>
              <a:buChar char="•"/>
            </a:pPr>
            <a:r>
              <a:rPr lang="de-DE"/>
              <a:t>Die </a:t>
            </a:r>
            <a:r>
              <a:rPr lang="de-DE" err="1"/>
              <a:t>Gelingensfaktoren</a:t>
            </a:r>
            <a:r>
              <a:rPr lang="de-DE"/>
              <a:t> geben eine Orientierung für relevante Aspekte, die im Rahmen der TI-Einbindung berücksichtigt werden sollten.</a:t>
            </a:r>
          </a:p>
          <a:p>
            <a:pPr marL="171450" indent="-171450">
              <a:buFont typeface="Arial" panose="020B0604020202020204" pitchFamily="34" charset="0"/>
              <a:buChar char="•"/>
            </a:pPr>
            <a:r>
              <a:rPr lang="de-DE"/>
              <a:t>Auf den nachfolgenden Folien finden sich ergänzend Vorschläge für Impulsfragen für die interne Diskussion.</a:t>
            </a:r>
          </a:p>
          <a:p>
            <a:endParaRPr lang="de-DE"/>
          </a:p>
        </p:txBody>
      </p:sp>
      <p:sp>
        <p:nvSpPr>
          <p:cNvPr id="4" name="Slide Number Placeholder 3"/>
          <p:cNvSpPr>
            <a:spLocks noGrp="1"/>
          </p:cNvSpPr>
          <p:nvPr>
            <p:ph type="sldNum" sz="quarter" idx="5"/>
          </p:nvPr>
        </p:nvSpPr>
        <p:spPr/>
        <p:txBody>
          <a:bodyPr/>
          <a:lstStyle/>
          <a:p>
            <a:fld id="{E61B35FB-6D47-4FA6-B24D-43BAC9176801}" type="slidenum">
              <a:rPr lang="de-DE" smtClean="0"/>
              <a:t>60</a:t>
            </a:fld>
            <a:endParaRPr lang="de-DE"/>
          </a:p>
        </p:txBody>
      </p:sp>
    </p:spTree>
    <p:extLst>
      <p:ext uri="{BB962C8B-B14F-4D97-AF65-F5344CB8AC3E}">
        <p14:creationId xmlns:p14="http://schemas.microsoft.com/office/powerpoint/2010/main" val="30756120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0">
                <a:solidFill>
                  <a:srgbClr val="000000"/>
                </a:solidFill>
                <a:effectLst/>
                <a:highlight>
                  <a:srgbClr val="FFFFFF"/>
                </a:highlight>
                <a:latin typeface="apercu-light"/>
              </a:rPr>
              <a:t>Ziel: </a:t>
            </a:r>
            <a:r>
              <a:rPr lang="de-DE" b="0"/>
              <a:t>Die Folie zeigt eine Auswahl möglicher Impulsfragen für die interne Diskussion zum Thema Vorüberlegungen und Prozessplanung zur Einbindung in die TI</a:t>
            </a:r>
            <a:r>
              <a:rPr lang="de-DE" b="0" i="0">
                <a:solidFill>
                  <a:srgbClr val="000000"/>
                </a:solidFill>
                <a:effectLst/>
                <a:highlight>
                  <a:srgbClr val="FFFFFF"/>
                </a:highlight>
                <a:latin typeface="apercu-light"/>
              </a:rPr>
              <a:t>.</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Impulsfragen können für die gemeinsame interne Diskussion mit Beteiligten aus Leitungskräften, Pflegekräften sowie Mitarbeitenden aus IT und Verwaltung genutzt werden.</a:t>
            </a:r>
          </a:p>
          <a:p>
            <a:endParaRPr lang="de-DE" b="1" i="0">
              <a:solidFill>
                <a:srgbClr val="000000"/>
              </a:solidFill>
              <a:effectLst/>
              <a:highlight>
                <a:srgbClr val="FFFFFF"/>
              </a:highlight>
              <a:latin typeface="apercu-light"/>
            </a:endParaRP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61</a:t>
            </a:fld>
            <a:endParaRPr lang="de-DE"/>
          </a:p>
        </p:txBody>
      </p:sp>
    </p:spTree>
    <p:extLst>
      <p:ext uri="{BB962C8B-B14F-4D97-AF65-F5344CB8AC3E}">
        <p14:creationId xmlns:p14="http://schemas.microsoft.com/office/powerpoint/2010/main" val="213691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allgemeine einführende Informationen zur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71450" indent="-171450">
              <a:buFont typeface="Arial" panose="020B0604020202020204" pitchFamily="34" charset="0"/>
              <a:buChar char="•"/>
            </a:pPr>
            <a:r>
              <a:rPr lang="de-DE"/>
              <a:t>Für die Einführung in die Telematikinfrastruktur kann es auch hilfreich sein, weitere Medien wie z. B. Erklärvideos einzubeziehen. Entsprechende Anregungen finden sich auch im TI-Ressourcenpool in der Kategorie „Allgemeine Einführung“.</a:t>
            </a:r>
            <a:br>
              <a:rPr lang="de-DE"/>
            </a:br>
            <a:r>
              <a:rPr lang="de-DE">
                <a:hlinkClick r:id="rId3"/>
              </a:rPr>
              <a:t>Allgemeine Einführung - GKV-Spitzenverband</a:t>
            </a:r>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8</a:t>
            </a:fld>
            <a:endParaRPr lang="de-DE"/>
          </a:p>
        </p:txBody>
      </p:sp>
    </p:spTree>
    <p:extLst>
      <p:ext uri="{BB962C8B-B14F-4D97-AF65-F5344CB8AC3E}">
        <p14:creationId xmlns:p14="http://schemas.microsoft.com/office/powerpoint/2010/main" val="3187051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i="0">
                <a:solidFill>
                  <a:srgbClr val="000000"/>
                </a:solidFill>
                <a:effectLst/>
                <a:highlight>
                  <a:srgbClr val="FFFFFF"/>
                </a:highlight>
                <a:latin typeface="apercu-light"/>
              </a:rPr>
              <a:t>Ziel: </a:t>
            </a:r>
            <a:r>
              <a:rPr lang="de-DE" b="0"/>
              <a:t>Die Folie zeigt eine Auswahl möglicher Impulsfragen für die interne Diskussion zum Thema Vorüberlegungen und Prozessplanung zur Einbindung in die TI</a:t>
            </a:r>
            <a:r>
              <a:rPr lang="de-DE" b="0" i="0">
                <a:solidFill>
                  <a:srgbClr val="000000"/>
                </a:solidFill>
                <a:effectLst/>
                <a:highlight>
                  <a:srgbClr val="FFFFFF"/>
                </a:highlight>
                <a:latin typeface="apercu-light"/>
              </a:rPr>
              <a:t>.</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Die Impulsfragen können für die gemeinsame interne Diskussion mit Beteiligten aus Leitungskräften, Pflegekräften sowie Mitarbeitenden aus IT und Verwaltung genutzt werden.</a:t>
            </a:r>
          </a:p>
          <a:p>
            <a:endParaRPr lang="de-DE"/>
          </a:p>
        </p:txBody>
      </p:sp>
      <p:sp>
        <p:nvSpPr>
          <p:cNvPr id="4" name="Foliennummernplatzhalter 3"/>
          <p:cNvSpPr>
            <a:spLocks noGrp="1"/>
          </p:cNvSpPr>
          <p:nvPr>
            <p:ph type="sldNum" sz="quarter" idx="5"/>
          </p:nvPr>
        </p:nvSpPr>
        <p:spPr/>
        <p:txBody>
          <a:bodyPr/>
          <a:lstStyle/>
          <a:p>
            <a:fld id="{E61B35FB-6D47-4FA6-B24D-43BAC9176801}" type="slidenum">
              <a:rPr lang="de-DE" smtClean="0"/>
              <a:t>62</a:t>
            </a:fld>
            <a:endParaRPr lang="de-DE"/>
          </a:p>
        </p:txBody>
      </p:sp>
    </p:spTree>
    <p:extLst>
      <p:ext uri="{BB962C8B-B14F-4D97-AF65-F5344CB8AC3E}">
        <p14:creationId xmlns:p14="http://schemas.microsoft.com/office/powerpoint/2010/main" val="31120222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zeigt als Anregung eine beispielhafte Übersicht, wie Mitarbeitende über die wichtigsten internen Festlegungen im Zusammenhang mit der Einführung der TI informiert werden können.</a:t>
            </a:r>
          </a:p>
          <a:p>
            <a:pPr defTabSz="879378">
              <a:defRPr/>
            </a:pPr>
            <a:endParaRPr lang="de-DE" b="0" dirty="0"/>
          </a:p>
          <a:p>
            <a:pPr defTabSz="879378">
              <a:defRPr/>
            </a:pPr>
            <a:r>
              <a:rPr lang="de-DE" b="1" dirty="0"/>
              <a:t>Hintergrundinformationen:</a:t>
            </a:r>
          </a:p>
          <a:p>
            <a:pPr marL="164883" indent="-164883" defTabSz="879378">
              <a:buFont typeface="Arial" panose="020B0604020202020204" pitchFamily="34" charset="0"/>
              <a:buChar char="•"/>
              <a:defRPr/>
            </a:pPr>
            <a:r>
              <a:rPr lang="de-DE" dirty="0"/>
              <a:t>Es ist von Bedeutung die Mitarbeitenden frühzeitig in den Prozess der Einführung der TI einzubeziehen.</a:t>
            </a:r>
          </a:p>
          <a:p>
            <a:pPr marL="164883" indent="-164883" defTabSz="879378">
              <a:buFont typeface="Arial" panose="020B0604020202020204" pitchFamily="34" charset="0"/>
              <a:buChar char="•"/>
              <a:defRPr/>
            </a:pPr>
            <a:r>
              <a:rPr lang="de-DE" dirty="0"/>
              <a:t>Die regelmäßige Bereitstellung von Informationen kann dabei helfen, die Akzeptanz der Mitarbeitenden bzgl. der TI-Einführung und der damit verbundenen Umstellung von Prozessen zu sichern.</a:t>
            </a:r>
          </a:p>
          <a:p>
            <a:pPr marL="164883" indent="-164883" defTabSz="879378">
              <a:buFont typeface="Arial" panose="020B0604020202020204" pitchFamily="34" charset="0"/>
              <a:buChar char="•"/>
              <a:defRPr/>
            </a:pPr>
            <a:r>
              <a:rPr lang="de-DE" dirty="0"/>
              <a:t>Die Übersicht sollte mit Blick auf die spezifischen Bedarfe und Rahmenbedingungen in der Pflegeeinrichtung individuell angepasst werden.</a:t>
            </a:r>
          </a:p>
        </p:txBody>
      </p:sp>
      <p:sp>
        <p:nvSpPr>
          <p:cNvPr id="4" name="Foliennummernplatzhalter 3"/>
          <p:cNvSpPr>
            <a:spLocks noGrp="1"/>
          </p:cNvSpPr>
          <p:nvPr>
            <p:ph type="sldNum" sz="quarter" idx="5"/>
          </p:nvPr>
        </p:nvSpPr>
        <p:spPr/>
        <p:txBody>
          <a:bodyPr/>
          <a:lstStyle/>
          <a:p>
            <a:fld id="{487CE525-01D0-4412-85B6-37F277368262}" type="slidenum">
              <a:rPr lang="de-DE" smtClean="0"/>
              <a:t>63</a:t>
            </a:fld>
            <a:endParaRPr lang="de-DE"/>
          </a:p>
        </p:txBody>
      </p:sp>
    </p:spTree>
    <p:extLst>
      <p:ext uri="{BB962C8B-B14F-4D97-AF65-F5344CB8AC3E}">
        <p14:creationId xmlns:p14="http://schemas.microsoft.com/office/powerpoint/2010/main" val="30319168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zeigt eine Auswahl möglicher Impulsfragen für die interne Diskussion zum Thema Datenschutz &amp; Datensicherheit im Zusammenhang mit der Einführung der TI.</a:t>
            </a:r>
          </a:p>
          <a:p>
            <a:pPr defTabSz="879378">
              <a:defRPr/>
            </a:pPr>
            <a:endParaRPr lang="de-DE" b="0"/>
          </a:p>
          <a:p>
            <a:pPr defTabSz="879378">
              <a:defRPr/>
            </a:pPr>
            <a:r>
              <a:rPr lang="de-DE" b="1"/>
              <a:t>Hintergrundinformationen:</a:t>
            </a:r>
            <a:endParaRPr lang="de-DE"/>
          </a:p>
          <a:p>
            <a:pPr marL="164883" indent="-164883">
              <a:buFont typeface="Arial" panose="020B0604020202020204" pitchFamily="34" charset="0"/>
              <a:buChar char="•"/>
            </a:pPr>
            <a:r>
              <a:rPr lang="de-DE"/>
              <a:t>Die Impulsfragen können für die gemeinsame interne Diskussion mit Beteiligten aus Leitungskräften, Pflegekräften sowie Mitarbeitenden aus IT und Verwaltung genutzt werden. Es ist von Bedeutung an dieser Stelle auch den Datenschutzbeauftragten der Pflegeeinrichtung mit einzubeziehen. </a:t>
            </a:r>
          </a:p>
          <a:p>
            <a:pPr marL="164883" indent="-164883">
              <a:buFont typeface="Arial" panose="020B0604020202020204" pitchFamily="34" charset="0"/>
              <a:buChar char="•"/>
            </a:pPr>
            <a:r>
              <a:rPr lang="de-DE"/>
              <a:t>Die innerhalb der TI ausgetauschten Daten werden von der </a:t>
            </a:r>
            <a:r>
              <a:rPr lang="de-DE" err="1"/>
              <a:t>gematik</a:t>
            </a:r>
            <a:r>
              <a:rPr lang="de-DE"/>
              <a:t> nicht standardmäßig auf Viren o. ä. untersucht. Es sollte in diesem Zusammenhang geprüft werden, ob die in der Pflegeeinrichtung eingesetzte Software zur Virenprüfung auch TI-Fachanwendungen mit einschließt.</a:t>
            </a:r>
          </a:p>
        </p:txBody>
      </p:sp>
      <p:sp>
        <p:nvSpPr>
          <p:cNvPr id="4" name="Foliennummernplatzhalter 3"/>
          <p:cNvSpPr>
            <a:spLocks noGrp="1"/>
          </p:cNvSpPr>
          <p:nvPr>
            <p:ph type="sldNum" sz="quarter" idx="5"/>
          </p:nvPr>
        </p:nvSpPr>
        <p:spPr/>
        <p:txBody>
          <a:bodyPr/>
          <a:lstStyle/>
          <a:p>
            <a:fld id="{487CE525-01D0-4412-85B6-37F277368262}" type="slidenum">
              <a:rPr lang="de-DE" smtClean="0"/>
              <a:t>64</a:t>
            </a:fld>
            <a:endParaRPr lang="de-DE"/>
          </a:p>
        </p:txBody>
      </p:sp>
    </p:spTree>
    <p:extLst>
      <p:ext uri="{BB962C8B-B14F-4D97-AF65-F5344CB8AC3E}">
        <p14:creationId xmlns:p14="http://schemas.microsoft.com/office/powerpoint/2010/main" val="11209980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dirty="0"/>
              <a:t>Ziel:</a:t>
            </a:r>
            <a:r>
              <a:rPr lang="de-DE" b="0" dirty="0"/>
              <a:t> Die Folie zeigt als Anregung eine beispielhafte Übersicht, wie Mitarbeitende über die wichtigsten internen Festlegungen zu Regelungen betreffend Datenschutz &amp; Datensicherheit im Zusammenhang mit der Nutzung der TI informiert werden können.</a:t>
            </a:r>
          </a:p>
          <a:p>
            <a:pPr defTabSz="879378">
              <a:defRPr/>
            </a:pPr>
            <a:endParaRPr lang="de-DE" b="0" dirty="0"/>
          </a:p>
          <a:p>
            <a:pPr defTabSz="879378">
              <a:defRPr/>
            </a:pPr>
            <a:r>
              <a:rPr lang="de-DE" b="1" dirty="0"/>
              <a:t>Hintergrundinformationen:</a:t>
            </a:r>
            <a:endParaRPr lang="de-DE" dirty="0"/>
          </a:p>
          <a:p>
            <a:pPr fontAlgn="base"/>
            <a:r>
              <a:rPr lang="de-DE" b="0" i="0" dirty="0">
                <a:solidFill>
                  <a:srgbClr val="333333"/>
                </a:solidFill>
                <a:effectLst/>
                <a:latin typeface="Wellingtons Regular"/>
              </a:rPr>
              <a:t>Die </a:t>
            </a:r>
            <a:r>
              <a:rPr lang="de-DE" b="0" i="0" dirty="0" err="1">
                <a:solidFill>
                  <a:srgbClr val="333333"/>
                </a:solidFill>
                <a:effectLst/>
                <a:latin typeface="Wellingtons Regular"/>
              </a:rPr>
              <a:t>gematik</a:t>
            </a:r>
            <a:r>
              <a:rPr lang="de-DE" b="0" i="0" dirty="0">
                <a:solidFill>
                  <a:srgbClr val="333333"/>
                </a:solidFill>
                <a:effectLst/>
                <a:latin typeface="Wellingtons Regular"/>
              </a:rPr>
              <a:t> hat eine Haftbarkeit für Datenschutzverstöße bei Nutzung der TI durch Leistungserbringer weitgehend ausgeschlossen. Voraussetzungen sind:</a:t>
            </a:r>
          </a:p>
          <a:p>
            <a:pPr marL="164883" indent="-164883" fontAlgn="base">
              <a:buFont typeface="Arial" panose="020B0604020202020204" pitchFamily="34" charset="0"/>
              <a:buChar char="•"/>
            </a:pPr>
            <a:r>
              <a:rPr lang="de-DE" b="0" i="0" dirty="0">
                <a:solidFill>
                  <a:srgbClr val="333333"/>
                </a:solidFill>
                <a:effectLst/>
                <a:latin typeface="Wellingtons Regular"/>
              </a:rPr>
              <a:t>Kein vorsätzliches Handeln (z. B. § 203 StGB – Verletzung von Berufsgeheimnissen),</a:t>
            </a:r>
          </a:p>
          <a:p>
            <a:pPr marL="164883" indent="-164883" fontAlgn="base">
              <a:buFont typeface="Arial" panose="020B0604020202020204" pitchFamily="34" charset="0"/>
              <a:buChar char="•"/>
            </a:pPr>
            <a:r>
              <a:rPr lang="de-DE" b="0" i="0" dirty="0">
                <a:solidFill>
                  <a:srgbClr val="333333"/>
                </a:solidFill>
                <a:effectLst/>
                <a:latin typeface="Wellingtons Regular"/>
              </a:rPr>
              <a:t>die TI-Komponenten wurden gemäß des </a:t>
            </a:r>
            <a:r>
              <a:rPr lang="de-DE" b="0" i="0" dirty="0" err="1">
                <a:solidFill>
                  <a:srgbClr val="333333"/>
                </a:solidFill>
                <a:effectLst/>
                <a:latin typeface="Wellingtons Regular"/>
              </a:rPr>
              <a:t>Betriebshanduch</a:t>
            </a:r>
            <a:r>
              <a:rPr lang="de-DE" b="0" i="0" dirty="0">
                <a:solidFill>
                  <a:srgbClr val="333333"/>
                </a:solidFill>
                <a:effectLst/>
                <a:latin typeface="Wellingtons Regular"/>
              </a:rPr>
              <a:t> aufgestellt und betrieben und werden bestimmungsgemäß genutzt.</a:t>
            </a:r>
          </a:p>
          <a:p>
            <a:pPr marL="164883" indent="-164883" fontAlgn="base">
              <a:buFont typeface="Arial" panose="020B0604020202020204" pitchFamily="34" charset="0"/>
              <a:buChar char="•"/>
            </a:pPr>
            <a:endParaRPr lang="de-DE" dirty="0"/>
          </a:p>
          <a:p>
            <a:pPr defTabSz="879378">
              <a:defRPr/>
            </a:pPr>
            <a:r>
              <a:rPr lang="de-DE" b="0" dirty="0"/>
              <a:t>Weitere Informationen finden sich auch im Informationsblatt der </a:t>
            </a:r>
            <a:r>
              <a:rPr lang="de-DE" b="0" dirty="0" err="1"/>
              <a:t>gematik</a:t>
            </a:r>
            <a:r>
              <a:rPr lang="de-DE" b="0" dirty="0"/>
              <a:t> „Datenschutz und Haftung in der Telematikinfrastruktur“</a:t>
            </a:r>
          </a:p>
          <a:p>
            <a:pPr defTabSz="879378">
              <a:defRPr/>
            </a:pPr>
            <a:r>
              <a:rPr lang="de-DE" b="0" dirty="0"/>
              <a:t>https://fachportal.gematik.de/fileadmin/Fachportal/Leistungserbringer/Informationsblatt_Datenschutz_Haftung_TI_V1.0.0.pdf</a:t>
            </a:r>
          </a:p>
          <a:p>
            <a:endParaRPr lang="de-DE" dirty="0"/>
          </a:p>
        </p:txBody>
      </p:sp>
      <p:sp>
        <p:nvSpPr>
          <p:cNvPr id="4" name="Foliennummernplatzhalter 3"/>
          <p:cNvSpPr>
            <a:spLocks noGrp="1"/>
          </p:cNvSpPr>
          <p:nvPr>
            <p:ph type="sldNum" sz="quarter" idx="5"/>
          </p:nvPr>
        </p:nvSpPr>
        <p:spPr/>
        <p:txBody>
          <a:bodyPr/>
          <a:lstStyle/>
          <a:p>
            <a:fld id="{487CE525-01D0-4412-85B6-37F277368262}" type="slidenum">
              <a:rPr lang="de-DE" smtClean="0"/>
              <a:t>65</a:t>
            </a:fld>
            <a:endParaRPr lang="de-DE"/>
          </a:p>
        </p:txBody>
      </p:sp>
    </p:spTree>
    <p:extLst>
      <p:ext uri="{BB962C8B-B14F-4D97-AF65-F5344CB8AC3E}">
        <p14:creationId xmlns:p14="http://schemas.microsoft.com/office/powerpoint/2010/main" val="10161259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zeigt eine Auswahl möglicher Impulsfragen für die interne Diskussion zum Thema Problembehandlung im Zusammenhang mit der TI.</a:t>
            </a:r>
          </a:p>
          <a:p>
            <a:pPr defTabSz="879378">
              <a:defRPr/>
            </a:pPr>
            <a:endParaRPr lang="de-DE" b="0"/>
          </a:p>
          <a:p>
            <a:pPr defTabSz="879378">
              <a:defRPr/>
            </a:pPr>
            <a:r>
              <a:rPr lang="de-DE" b="1"/>
              <a:t>Hintergrundinformationen:</a:t>
            </a:r>
            <a:endParaRPr lang="de-DE"/>
          </a:p>
          <a:p>
            <a:pPr marL="164883" indent="-164883">
              <a:buFont typeface="Arial" panose="020B0604020202020204" pitchFamily="34" charset="0"/>
              <a:buChar char="•"/>
            </a:pPr>
            <a:r>
              <a:rPr lang="de-DE"/>
              <a:t>Welche etablierten Abläufe gibt es bereits im Zusammenhang mit der Problembehandlung zu der bestehenden IT-Infrastruktur (z. B. Internet-Ausfall)? Welche Aspekte lassen sich ggf. auch auf die TI übertragen?</a:t>
            </a:r>
          </a:p>
        </p:txBody>
      </p:sp>
      <p:sp>
        <p:nvSpPr>
          <p:cNvPr id="4" name="Foliennummernplatzhalter 3"/>
          <p:cNvSpPr>
            <a:spLocks noGrp="1"/>
          </p:cNvSpPr>
          <p:nvPr>
            <p:ph type="sldNum" sz="quarter" idx="5"/>
          </p:nvPr>
        </p:nvSpPr>
        <p:spPr/>
        <p:txBody>
          <a:bodyPr/>
          <a:lstStyle/>
          <a:p>
            <a:fld id="{487CE525-01D0-4412-85B6-37F277368262}" type="slidenum">
              <a:rPr lang="de-DE" smtClean="0"/>
              <a:t>66</a:t>
            </a:fld>
            <a:endParaRPr lang="de-DE"/>
          </a:p>
        </p:txBody>
      </p:sp>
    </p:spTree>
    <p:extLst>
      <p:ext uri="{BB962C8B-B14F-4D97-AF65-F5344CB8AC3E}">
        <p14:creationId xmlns:p14="http://schemas.microsoft.com/office/powerpoint/2010/main" val="42831730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zeigt als Anregung eine beispielhafte Übersicht, wie Mitarbeitende über die wichtigsten Festlegungen im Zusammenhang mit der Problembehandlung mit der TI informiert werden können.</a:t>
            </a:r>
          </a:p>
          <a:p>
            <a:pPr defTabSz="879378">
              <a:defRPr/>
            </a:pPr>
            <a:endParaRPr lang="de-DE" b="0"/>
          </a:p>
          <a:p>
            <a:pPr defTabSz="879378">
              <a:defRPr/>
            </a:pPr>
            <a:r>
              <a:rPr lang="de-DE" b="1"/>
              <a:t>Hintergrundinformationen:</a:t>
            </a:r>
          </a:p>
          <a:p>
            <a:pPr marL="164883" indent="-164883" defTabSz="879378">
              <a:buFont typeface="Arial" panose="020B0604020202020204" pitchFamily="34" charset="0"/>
              <a:buChar char="•"/>
              <a:defRPr/>
            </a:pPr>
            <a:r>
              <a:rPr lang="de-DE" b="0"/>
              <a:t>Es sollte individuell geprüft werden, ob es im Fall der spezifischen Pflegeeinrichtung sinnvoll ist, dass Mitarbeitende ggf. selbst Versuche zu einer Problemlösung unternehmen</a:t>
            </a:r>
          </a:p>
          <a:p>
            <a:pPr marL="164883" indent="-164883" defTabSz="879378">
              <a:buFont typeface="Arial" panose="020B0604020202020204" pitchFamily="34" charset="0"/>
              <a:buChar char="•"/>
              <a:defRPr/>
            </a:pPr>
            <a:r>
              <a:rPr lang="de-DE" b="0"/>
              <a:t>Im Fachportal der </a:t>
            </a:r>
            <a:r>
              <a:rPr lang="de-DE" b="0" err="1"/>
              <a:t>gematik</a:t>
            </a:r>
            <a:r>
              <a:rPr lang="de-DE" b="0"/>
              <a:t> kann unter: https://fachportal.gematik.de/ti-status eingesehen werden, ob eine zentrale Störung der TI vorliegt</a:t>
            </a:r>
          </a:p>
          <a:p>
            <a:pPr marL="164883" indent="-164883" defTabSz="879378">
              <a:buFont typeface="Arial" panose="020B0604020202020204" pitchFamily="34" charset="0"/>
              <a:buChar char="•"/>
              <a:defRPr/>
            </a:pPr>
            <a:r>
              <a:rPr lang="de-DE" b="0"/>
              <a:t>Es sollte geprüft werden, ob neben internen Ansprechpersonen ggf. auch externe Dienstleister zu informieren sind </a:t>
            </a:r>
            <a:r>
              <a:rPr lang="de-DE"/>
              <a:t>(z. B. Softwareanbieter, KIM-Anbieter, IT-Dienstleister)</a:t>
            </a:r>
          </a:p>
          <a:p>
            <a:pPr marL="164883" indent="-164883" defTabSz="879378">
              <a:buFont typeface="Arial" panose="020B0604020202020204" pitchFamily="34" charset="0"/>
              <a:buChar char="•"/>
              <a:defRPr/>
            </a:pPr>
            <a:r>
              <a:rPr lang="de-DE"/>
              <a:t>Es kann sinnvoll sein, auftretende Probleme mit der TI zu dokumentieren, um den externen Dienstleistern spezifische Rückmeldung geben zu können </a:t>
            </a:r>
          </a:p>
        </p:txBody>
      </p:sp>
      <p:sp>
        <p:nvSpPr>
          <p:cNvPr id="4" name="Foliennummernplatzhalter 3"/>
          <p:cNvSpPr>
            <a:spLocks noGrp="1"/>
          </p:cNvSpPr>
          <p:nvPr>
            <p:ph type="sldNum" sz="quarter" idx="5"/>
          </p:nvPr>
        </p:nvSpPr>
        <p:spPr/>
        <p:txBody>
          <a:bodyPr/>
          <a:lstStyle/>
          <a:p>
            <a:fld id="{487CE525-01D0-4412-85B6-37F277368262}" type="slidenum">
              <a:rPr lang="de-DE" smtClean="0"/>
              <a:t>67</a:t>
            </a:fld>
            <a:endParaRPr lang="de-DE"/>
          </a:p>
        </p:txBody>
      </p:sp>
    </p:spTree>
    <p:extLst>
      <p:ext uri="{BB962C8B-B14F-4D97-AF65-F5344CB8AC3E}">
        <p14:creationId xmlns:p14="http://schemas.microsoft.com/office/powerpoint/2010/main" val="22129489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vermittelt Informationen zu der Bedeutung eines Erwartungsmanagements im Zusammenhang mit der Einführung der TI in der Pflege.</a:t>
            </a:r>
          </a:p>
          <a:p>
            <a:pPr defTabSz="879378">
              <a:defRPr/>
            </a:pPr>
            <a:endParaRPr lang="de-DE" b="0"/>
          </a:p>
          <a:p>
            <a:pPr defTabSz="879378">
              <a:defRPr/>
            </a:pPr>
            <a:r>
              <a:rPr lang="de-DE" b="1"/>
              <a:t>Hintergrundinformationen:</a:t>
            </a:r>
          </a:p>
          <a:p>
            <a:pPr marL="164883" indent="-164883" defTabSz="879378">
              <a:buFont typeface="Arial" panose="020B0604020202020204" pitchFamily="34" charset="0"/>
              <a:buChar char="•"/>
              <a:defRPr/>
            </a:pPr>
            <a:r>
              <a:rPr lang="de-DE"/>
              <a:t>Um Frustration bei den Beteiligten zu vermeiden, ist im Sinne eines Erwartungsmanagements, eine realistische Kommunikation zu den Potenzialen und Umsetzungszeiträumen von Bedeutung.</a:t>
            </a:r>
          </a:p>
          <a:p>
            <a:pPr marL="164883" indent="-164883" defTabSz="879378">
              <a:buFont typeface="Arial" panose="020B0604020202020204" pitchFamily="34" charset="0"/>
              <a:buChar char="•"/>
              <a:defRPr/>
            </a:pPr>
            <a:r>
              <a:rPr lang="de-DE"/>
              <a:t>Es kann hilfreich sein, bereits zu Beginn darauf hinzuweisen, dass es normal ist, dass im Zuge der Einführung eines neuen digitalen Verfahrens und Umstellung von Prozessen anfänglich Herausforderungen auftreten können.</a:t>
            </a:r>
          </a:p>
          <a:p>
            <a:pPr marL="164883" indent="-164883" defTabSz="879378">
              <a:buFont typeface="Arial" panose="020B0604020202020204" pitchFamily="34" charset="0"/>
              <a:buChar char="•"/>
              <a:defRPr/>
            </a:pPr>
            <a:r>
              <a:rPr lang="de-DE" sz="1700" kern="0">
                <a:latin typeface="GKV Open" pitchFamily="2" charset="0"/>
                <a:ea typeface="Times New Roman" panose="02020603050405020304" pitchFamily="18" charset="0"/>
              </a:rPr>
              <a:t>Die Entwicklung einer klaren Vision für den Einsatz der TI, welche die Vorteile und Entlastungspotenziale in den Mittelpunkt stellt sowie eine frühe Einbindung der Mitarbeitenden in den Umsetzungsprozess kann dabei motivierend wirken.</a:t>
            </a:r>
          </a:p>
          <a:p>
            <a:pPr marL="164883" marR="0" lvl="0" indent="-164883" algn="l" defTabSz="879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a:t>Als Primärsystem wird die in der Pflegeeinrichtung genutzte Pflegedokumentationssoftware bezeichnet.</a:t>
            </a:r>
          </a:p>
          <a:p>
            <a:pPr marL="164883" indent="-164883" defTabSz="879378">
              <a:buFont typeface="Arial" panose="020B0604020202020204" pitchFamily="34" charset="0"/>
              <a:buChar char="•"/>
              <a:defRPr/>
            </a:pPr>
            <a:endParaRPr lang="de-DE" sz="1700" kern="0">
              <a:latin typeface="GKV Open" pitchFamily="2" charset="0"/>
              <a:ea typeface="Times New Roman" panose="02020603050405020304" pitchFamily="18" charset="0"/>
            </a:endParaRPr>
          </a:p>
          <a:p>
            <a:pPr marL="164883" indent="-164883" defTabSz="879378">
              <a:buFont typeface="Arial" panose="020B0604020202020204" pitchFamily="34" charset="0"/>
              <a:buChar char="•"/>
              <a:defRPr/>
            </a:pPr>
            <a:endParaRPr lang="de-DE" sz="1700" kern="0">
              <a:latin typeface="GKV Open" pitchFamily="2"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487CE525-01D0-4412-85B6-37F277368262}" type="slidenum">
              <a:rPr lang="de-DE" smtClean="0"/>
              <a:t>68</a:t>
            </a:fld>
            <a:endParaRPr lang="de-DE"/>
          </a:p>
        </p:txBody>
      </p:sp>
    </p:spTree>
    <p:extLst>
      <p:ext uri="{BB962C8B-B14F-4D97-AF65-F5344CB8AC3E}">
        <p14:creationId xmlns:p14="http://schemas.microsoft.com/office/powerpoint/2010/main" val="7879297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79378">
              <a:defRPr/>
            </a:pPr>
            <a:r>
              <a:rPr lang="de-DE" b="1"/>
              <a:t>Ziel:</a:t>
            </a:r>
            <a:r>
              <a:rPr lang="de-DE" b="0"/>
              <a:t> Die Folie zeigt einen Hinweis zu dem weiterführenden Informationsangebot „TI-Ressourcenpool“ im Zusammenhang mit der Einbindung der Pflege in die TI.</a:t>
            </a:r>
          </a:p>
          <a:p>
            <a:pPr defTabSz="879378">
              <a:defRPr/>
            </a:pPr>
            <a:endParaRPr lang="de-DE" b="0"/>
          </a:p>
          <a:p>
            <a:pPr defTabSz="879378">
              <a:defRPr/>
            </a:pPr>
            <a:r>
              <a:rPr lang="de-DE" b="1"/>
              <a:t>Hintergrundinformationen:</a:t>
            </a:r>
            <a:endParaRPr lang="de-DE"/>
          </a:p>
          <a:p>
            <a:pPr marL="164883" indent="-164883">
              <a:buFont typeface="Arial" panose="020B0604020202020204" pitchFamily="34" charset="0"/>
              <a:buChar char="•"/>
            </a:pPr>
            <a:r>
              <a:rPr lang="de-DE" sz="1700">
                <a:latin typeface="GKV Open" pitchFamily="2" charset="0"/>
                <a:ea typeface="GKV Open" pitchFamily="2" charset="0"/>
                <a:cs typeface="Times New Roman" panose="02020603050405020304" pitchFamily="18" charset="0"/>
              </a:rPr>
              <a:t>Der TI-Ressourcenpool ist ein umfangreiches digitales Informationsangebot zur Einbindung der Langzeitpflege in die TI und wird durch das Kompetenzzentrum Digitalisierung und Pflege des GKV-Spitzenverbandes bereitgestellt, um stationäre und ambulante Einrichtungen auf ihrem Weg in die TI zu unterstützen. </a:t>
            </a:r>
            <a:endParaRPr lang="de-DE"/>
          </a:p>
        </p:txBody>
      </p:sp>
      <p:sp>
        <p:nvSpPr>
          <p:cNvPr id="4" name="Foliennummernplatzhalter 3"/>
          <p:cNvSpPr>
            <a:spLocks noGrp="1"/>
          </p:cNvSpPr>
          <p:nvPr>
            <p:ph type="sldNum" sz="quarter" idx="5"/>
          </p:nvPr>
        </p:nvSpPr>
        <p:spPr/>
        <p:txBody>
          <a:bodyPr/>
          <a:lstStyle/>
          <a:p>
            <a:fld id="{487CE525-01D0-4412-85B6-37F277368262}" type="slidenum">
              <a:rPr lang="de-DE" smtClean="0"/>
              <a:t>69</a:t>
            </a:fld>
            <a:endParaRPr lang="de-DE"/>
          </a:p>
        </p:txBody>
      </p:sp>
    </p:spTree>
    <p:extLst>
      <p:ext uri="{BB962C8B-B14F-4D97-AF65-F5344CB8AC3E}">
        <p14:creationId xmlns:p14="http://schemas.microsoft.com/office/powerpoint/2010/main" val="247396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eine Übersicht über relevante gesetzliche Regelungen im Zusammenhang mit der TI.</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b="0" i="0">
                <a:solidFill>
                  <a:srgbClr val="000000"/>
                </a:solidFill>
                <a:effectLst/>
                <a:highlight>
                  <a:srgbClr val="FFFFFF"/>
                </a:highlight>
                <a:latin typeface="apercu-light"/>
              </a:rPr>
              <a:t>Hintergrund der Einbindungspflicht für die Pflege in die TI zum 01.07.2025  ist, die Tatsache, dass ab diesem Datum alle Pflegeeinrichtungen in der Lage sein sollen auf die TI-Fachanwendung „elektronische Patientenakte (</a:t>
            </a:r>
            <a:r>
              <a:rPr lang="de-DE" b="0" i="0" err="1">
                <a:solidFill>
                  <a:srgbClr val="000000"/>
                </a:solidFill>
                <a:effectLst/>
                <a:highlight>
                  <a:srgbClr val="FFFFFF"/>
                </a:highlight>
                <a:latin typeface="apercu-light"/>
              </a:rPr>
              <a:t>ePA</a:t>
            </a:r>
            <a:r>
              <a:rPr lang="de-DE" b="0" i="0">
                <a:solidFill>
                  <a:srgbClr val="000000"/>
                </a:solidFill>
                <a:effectLst/>
                <a:highlight>
                  <a:srgbClr val="FFFFFF"/>
                </a:highlight>
                <a:latin typeface="apercu-light"/>
              </a:rPr>
              <a:t>)“ zugreifen zu können. </a:t>
            </a:r>
          </a:p>
          <a:p>
            <a:pPr marL="164883" indent="-164883">
              <a:buFont typeface="Arial" panose="020B0604020202020204" pitchFamily="34" charset="0"/>
              <a:buChar char="•"/>
            </a:pPr>
            <a:r>
              <a:rPr lang="de-DE" sz="1700">
                <a:latin typeface="Segoe UI" panose="020B0502040204020203" pitchFamily="34" charset="0"/>
              </a:rPr>
              <a:t>Zum Ausgleich der Aufwendungen erhalten die genannten Pflegeeinrichtungen gemäß der gültigen TI-Finanzierungsvereinbarung die Ausstattungskosten für die TI-Anbindung sowie Betriebskosten, die im laufenden Betrieb entstehen, erstattet. </a:t>
            </a:r>
          </a:p>
          <a:p>
            <a:pPr marL="164883" marR="0" lvl="0" indent="-16488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i="0">
                <a:solidFill>
                  <a:srgbClr val="000000"/>
                </a:solidFill>
                <a:effectLst/>
                <a:highlight>
                  <a:srgbClr val="FFFFFF"/>
                </a:highlight>
                <a:latin typeface="apercu-light"/>
              </a:rPr>
              <a:t>Elektronische Verordnung HKP: Arztpraxen sind ab diesem Datum verpflichtet elektronische Verordnungen auszustellen. Leistungserbringer von HKP sind verpflichtet ihre Leistungen auch auf Grundlage einer elektronischen Verordnung über die TI erbringen zu können. </a:t>
            </a:r>
          </a:p>
          <a:p>
            <a:pPr marL="164883" indent="-164883">
              <a:buFont typeface="Arial" panose="020B0604020202020204" pitchFamily="34" charset="0"/>
              <a:buChar char="•"/>
            </a:pPr>
            <a:r>
              <a:rPr lang="de-DE" b="0" i="0">
                <a:solidFill>
                  <a:srgbClr val="000000"/>
                </a:solidFill>
                <a:effectLst/>
                <a:highlight>
                  <a:srgbClr val="FFFFFF"/>
                </a:highlight>
                <a:latin typeface="apercu-light"/>
              </a:rPr>
              <a:t>Grundsätzlich können die angegebenen Fristen oder Zeitpläne Änderungen unterliegen. Eine individuelle Überprüfung ist empfehlenswert.</a:t>
            </a:r>
          </a:p>
        </p:txBody>
      </p:sp>
      <p:sp>
        <p:nvSpPr>
          <p:cNvPr id="4" name="Foliennummernplatzhalter 3"/>
          <p:cNvSpPr>
            <a:spLocks noGrp="1"/>
          </p:cNvSpPr>
          <p:nvPr>
            <p:ph type="sldNum" sz="quarter" idx="5"/>
          </p:nvPr>
        </p:nvSpPr>
        <p:spPr/>
        <p:txBody>
          <a:bodyPr/>
          <a:lstStyle/>
          <a:p>
            <a:fld id="{E61B35FB-6D47-4FA6-B24D-43BAC9176801}" type="slidenum">
              <a:rPr lang="de-DE" smtClean="0"/>
              <a:t>9</a:t>
            </a:fld>
            <a:endParaRPr lang="de-DE"/>
          </a:p>
        </p:txBody>
      </p:sp>
    </p:spTree>
    <p:extLst>
      <p:ext uri="{BB962C8B-B14F-4D97-AF65-F5344CB8AC3E}">
        <p14:creationId xmlns:p14="http://schemas.microsoft.com/office/powerpoint/2010/main" val="283174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a:solidFill>
                  <a:srgbClr val="000000"/>
                </a:solidFill>
                <a:effectLst/>
                <a:highlight>
                  <a:srgbClr val="FFFFFF"/>
                </a:highlight>
                <a:latin typeface="apercu-light"/>
              </a:rPr>
              <a:t>Ziel: </a:t>
            </a:r>
            <a:r>
              <a:rPr lang="de-DE" b="0" i="0">
                <a:solidFill>
                  <a:srgbClr val="000000"/>
                </a:solidFill>
                <a:effectLst/>
                <a:highlight>
                  <a:srgbClr val="FFFFFF"/>
                </a:highlight>
                <a:latin typeface="apercu-light"/>
              </a:rPr>
              <a:t>Die Folie vermittelt Informationen zu einer relevanten Vereinbarung zum vollelektronischen Abrechnungsverfahren in der Pflege.</a:t>
            </a:r>
          </a:p>
          <a:p>
            <a:endParaRPr lang="de-DE" b="0" i="0">
              <a:solidFill>
                <a:srgbClr val="000000"/>
              </a:solidFill>
              <a:effectLst/>
              <a:highlight>
                <a:srgbClr val="FFFFFF"/>
              </a:highlight>
              <a:latin typeface="apercu-light"/>
            </a:endParaRPr>
          </a:p>
          <a:p>
            <a:r>
              <a:rPr lang="de-DE" b="1" i="0">
                <a:solidFill>
                  <a:srgbClr val="000000"/>
                </a:solidFill>
                <a:effectLst/>
                <a:highlight>
                  <a:srgbClr val="FFFFFF"/>
                </a:highlight>
                <a:latin typeface="apercu-light"/>
              </a:rPr>
              <a:t>Hintergrundinformationen:</a:t>
            </a:r>
          </a:p>
          <a:p>
            <a:pPr marL="164883" indent="-164883" defTabSz="879378">
              <a:buFont typeface="Arial" panose="020B0604020202020204" pitchFamily="34" charset="0"/>
              <a:buChar char="•"/>
              <a:defRPr/>
            </a:pPr>
            <a:r>
              <a:rPr lang="de-DE"/>
              <a:t>Vollelektronische Leistungsabrechnung: Nach aktuellen Planungen startet der Produktivbetrieb in einer Übergangsphase ab 01.04.2025. In der ersten Ausbaustufe können folgende Leistungen vollelektronisch mit den Pflegekassen abgerechnet werden (Pflegesachleistung nach § 36 SGB XI, Verhinderungspflege nach § 39 SGB XI, Entlastungsleistungen nach § 45b SGB XI) Ab 01.12.2026 erfolgt die Leistungsabrechnung mit den Pflegekassen ausschließlich innerhalb der TI in vollelektronischer Form</a:t>
            </a:r>
          </a:p>
          <a:p>
            <a:pPr marL="164883" indent="-164883" defTabSz="879378">
              <a:buFont typeface="Arial" panose="020B0604020202020204" pitchFamily="34" charset="0"/>
              <a:buChar char="•"/>
              <a:defRPr/>
            </a:pPr>
            <a:r>
              <a:rPr lang="de-DE"/>
              <a:t>Der Zeitplan für die Umsetzung der vollelektronischen Abrechnung ist auch von einem erfolgreichen Abschluss der Entwicklungs- und Erprobungsphasen abhängig und kann sich ggf. verschieben. Eine individuelle Überprüfung ist empfehlenswert.</a:t>
            </a:r>
          </a:p>
        </p:txBody>
      </p:sp>
      <p:sp>
        <p:nvSpPr>
          <p:cNvPr id="4" name="Foliennummernplatzhalter 3"/>
          <p:cNvSpPr>
            <a:spLocks noGrp="1"/>
          </p:cNvSpPr>
          <p:nvPr>
            <p:ph type="sldNum" sz="quarter" idx="5"/>
          </p:nvPr>
        </p:nvSpPr>
        <p:spPr/>
        <p:txBody>
          <a:bodyPr/>
          <a:lstStyle/>
          <a:p>
            <a:fld id="{E61B35FB-6D47-4FA6-B24D-43BAC9176801}" type="slidenum">
              <a:rPr lang="de-DE" smtClean="0"/>
              <a:t>10</a:t>
            </a:fld>
            <a:endParaRPr lang="de-DE"/>
          </a:p>
        </p:txBody>
      </p:sp>
    </p:spTree>
    <p:extLst>
      <p:ext uri="{BB962C8B-B14F-4D97-AF65-F5344CB8AC3E}">
        <p14:creationId xmlns:p14="http://schemas.microsoft.com/office/powerpoint/2010/main" val="62636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7AD8F-3850-26CE-F22E-0C424954B6D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54E5444-B0F4-BD6A-15B4-C0277BBDDD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DD38928-A0A5-33FB-F471-D897458BBC11}"/>
              </a:ext>
            </a:extLst>
          </p:cNvPr>
          <p:cNvSpPr>
            <a:spLocks noGrp="1"/>
          </p:cNvSpPr>
          <p:nvPr>
            <p:ph type="body" idx="1"/>
          </p:nvPr>
        </p:nvSpPr>
        <p:spPr/>
        <p:txBody>
          <a:bodyPr/>
          <a:lstStyle/>
          <a:p>
            <a:r>
              <a:rPr lang="de-DE" b="1" i="0" dirty="0">
                <a:solidFill>
                  <a:srgbClr val="000000"/>
                </a:solidFill>
                <a:effectLst/>
                <a:highlight>
                  <a:srgbClr val="FFFFFF"/>
                </a:highlight>
                <a:latin typeface="apercu-light"/>
              </a:rPr>
              <a:t>Ziel: </a:t>
            </a:r>
            <a:r>
              <a:rPr lang="de-DE" b="0" i="0" dirty="0">
                <a:solidFill>
                  <a:srgbClr val="000000"/>
                </a:solidFill>
                <a:effectLst/>
                <a:highlight>
                  <a:srgbClr val="FFFFFF"/>
                </a:highlight>
                <a:latin typeface="apercu-light"/>
              </a:rPr>
              <a:t>Die Folie zeigt eine (nicht abschließende) Übersicht ausgewählter Akteure, die sich bereits in die TI einbinden können bzw. müssen.</a:t>
            </a:r>
          </a:p>
          <a:p>
            <a:endParaRPr lang="de-DE" b="0" i="0" dirty="0">
              <a:solidFill>
                <a:srgbClr val="000000"/>
              </a:solidFill>
              <a:effectLst/>
              <a:highlight>
                <a:srgbClr val="FFFFFF"/>
              </a:highlight>
              <a:latin typeface="apercu-light"/>
            </a:endParaRPr>
          </a:p>
          <a:p>
            <a:r>
              <a:rPr lang="de-DE" b="1" i="0" dirty="0">
                <a:solidFill>
                  <a:srgbClr val="000000"/>
                </a:solidFill>
                <a:effectLst/>
                <a:highlight>
                  <a:srgbClr val="FFFFFF"/>
                </a:highlight>
                <a:latin typeface="apercu-light"/>
              </a:rPr>
              <a:t>Hintergrundinformationen:</a:t>
            </a:r>
          </a:p>
          <a:p>
            <a:pPr marL="164883" indent="-164883">
              <a:buFont typeface="Arial" panose="020B0604020202020204" pitchFamily="34" charset="0"/>
              <a:buChar char="•"/>
            </a:pPr>
            <a:r>
              <a:rPr lang="de-DE" dirty="0"/>
              <a:t>Je mehr Akteure aus dem Gesundheits- und Pflegewesen in die TI eingebunden sind, desto effizienter können die TI-Fachanwendungen genutzt werden, da mehr Kommunikationspartner zur Verfügung stehen.</a:t>
            </a:r>
          </a:p>
          <a:p>
            <a:pPr marL="164883" indent="-164883">
              <a:buFont typeface="Arial" panose="020B0604020202020204" pitchFamily="34" charset="0"/>
              <a:buChar char="•"/>
            </a:pPr>
            <a:r>
              <a:rPr lang="de-DE" dirty="0"/>
              <a:t>Im Zusammenhang mit der TI-Einbindung gibt es für die verschiedenen Leistungserbringer unterschiedliche Regelungen im Zusammenhang mit der TI-Einbindung wie z. B.</a:t>
            </a:r>
          </a:p>
          <a:p>
            <a:pPr marL="622083" lvl="1" indent="-164883">
              <a:buFont typeface="Arial" panose="020B0604020202020204" pitchFamily="34" charset="0"/>
              <a:buChar char="•"/>
            </a:pPr>
            <a:r>
              <a:rPr lang="de-DE" dirty="0"/>
              <a:t>Freiwillige Möglichkeiten zur Einbindung</a:t>
            </a:r>
          </a:p>
          <a:p>
            <a:pPr marL="622083" lvl="1" indent="-164883">
              <a:buFont typeface="Arial" panose="020B0604020202020204" pitchFamily="34" charset="0"/>
              <a:buChar char="•"/>
            </a:pPr>
            <a:r>
              <a:rPr lang="de-DE" dirty="0"/>
              <a:t>Gesetzliche Verpflichtungen</a:t>
            </a:r>
          </a:p>
          <a:p>
            <a:pPr marL="622083" lvl="1" indent="-164883">
              <a:buFont typeface="Arial" panose="020B0604020202020204" pitchFamily="34" charset="0"/>
              <a:buChar char="•"/>
            </a:pPr>
            <a:r>
              <a:rPr lang="de-DE" dirty="0"/>
              <a:t>Sanktionen bei fehlender Einbindung (z. B. Honorarabzüge, Abzüge bei der TI-Pauschale)</a:t>
            </a:r>
          </a:p>
          <a:p>
            <a:pPr marL="164883" marR="0" lvl="0" indent="-16488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Weitere Akteure, die sich bereits in die TI einbinden können sind u. a. Rehaeinrichtungen, Ergotherapie- und </a:t>
            </a:r>
            <a:r>
              <a:rPr lang="de-DE" dirty="0" err="1"/>
              <a:t>Logopädiepraxen</a:t>
            </a:r>
            <a:r>
              <a:rPr lang="de-DE" dirty="0"/>
              <a:t> sowie der öffentliche Gesundheitsdienst (z. B. Gesundheitsämter) und Labore </a:t>
            </a:r>
          </a:p>
          <a:p>
            <a:pPr marL="164883" marR="0" lvl="0" indent="-16488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Unabhängig von den beschriebenen Regelungen ist es von Bedeutung vor Ort  gemeinsam mit den Akteuren abzustimmen, wie die Zusammenarbeit unter Einsatz der Anwendungen der TI ausgestaltet werden.</a:t>
            </a:r>
          </a:p>
        </p:txBody>
      </p:sp>
      <p:sp>
        <p:nvSpPr>
          <p:cNvPr id="4" name="Foliennummernplatzhalter 3">
            <a:extLst>
              <a:ext uri="{FF2B5EF4-FFF2-40B4-BE49-F238E27FC236}">
                <a16:creationId xmlns:a16="http://schemas.microsoft.com/office/drawing/2014/main" id="{0F370637-E544-7291-7DD6-140EFE57AA7F}"/>
              </a:ext>
            </a:extLst>
          </p:cNvPr>
          <p:cNvSpPr>
            <a:spLocks noGrp="1"/>
          </p:cNvSpPr>
          <p:nvPr>
            <p:ph type="sldNum" sz="quarter" idx="5"/>
          </p:nvPr>
        </p:nvSpPr>
        <p:spPr/>
        <p:txBody>
          <a:bodyPr/>
          <a:lstStyle/>
          <a:p>
            <a:fld id="{E61B35FB-6D47-4FA6-B24D-43BAC9176801}" type="slidenum">
              <a:rPr lang="de-DE" smtClean="0"/>
              <a:t>11</a:t>
            </a:fld>
            <a:endParaRPr lang="de-DE"/>
          </a:p>
        </p:txBody>
      </p:sp>
    </p:spTree>
    <p:extLst>
      <p:ext uri="{BB962C8B-B14F-4D97-AF65-F5344CB8AC3E}">
        <p14:creationId xmlns:p14="http://schemas.microsoft.com/office/powerpoint/2010/main" val="327157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463FD-EBE0-52CC-4288-0A37A5D4ECA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A9B0539-E453-F125-A1BF-664D49DCC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BA16646-929D-17E4-ED59-5F6F4B86E545}"/>
              </a:ext>
            </a:extLst>
          </p:cNvPr>
          <p:cNvSpPr>
            <a:spLocks noGrp="1"/>
          </p:cNvSpPr>
          <p:nvPr>
            <p:ph type="dt" sz="half" idx="10"/>
          </p:nvPr>
        </p:nvSpPr>
        <p:spPr/>
        <p:txBody>
          <a:bodyPr/>
          <a:lstStyle/>
          <a:p>
            <a:fld id="{C8896C06-CB1E-4199-9EBC-B603BF619D04}" type="datetimeFigureOut">
              <a:rPr lang="de-DE" smtClean="0"/>
              <a:t>13.02.2025</a:t>
            </a:fld>
            <a:endParaRPr lang="de-DE"/>
          </a:p>
        </p:txBody>
      </p:sp>
      <p:sp>
        <p:nvSpPr>
          <p:cNvPr id="5" name="Fußzeilenplatzhalter 4">
            <a:extLst>
              <a:ext uri="{FF2B5EF4-FFF2-40B4-BE49-F238E27FC236}">
                <a16:creationId xmlns:a16="http://schemas.microsoft.com/office/drawing/2014/main" id="{1EE79EB7-57AA-01CC-9CB8-2F264B2668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966536A-0DFC-3217-2476-D9765C2D6A66}"/>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408010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1403C-2963-7886-3046-11359473693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E75833A-76CB-71A8-FCCD-2D316602BD4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40C6BAC-72A8-8E01-BAD7-22534862E5D6}"/>
              </a:ext>
            </a:extLst>
          </p:cNvPr>
          <p:cNvSpPr>
            <a:spLocks noGrp="1"/>
          </p:cNvSpPr>
          <p:nvPr>
            <p:ph type="dt" sz="half" idx="10"/>
          </p:nvPr>
        </p:nvSpPr>
        <p:spPr/>
        <p:txBody>
          <a:bodyPr/>
          <a:lstStyle/>
          <a:p>
            <a:fld id="{C8896C06-CB1E-4199-9EBC-B603BF619D04}" type="datetimeFigureOut">
              <a:rPr lang="de-DE" smtClean="0"/>
              <a:t>13.02.2025</a:t>
            </a:fld>
            <a:endParaRPr lang="de-DE"/>
          </a:p>
        </p:txBody>
      </p:sp>
      <p:sp>
        <p:nvSpPr>
          <p:cNvPr id="5" name="Fußzeilenplatzhalter 4">
            <a:extLst>
              <a:ext uri="{FF2B5EF4-FFF2-40B4-BE49-F238E27FC236}">
                <a16:creationId xmlns:a16="http://schemas.microsoft.com/office/drawing/2014/main" id="{5AD9778A-CDA6-0A79-BC8F-958BA042EDB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50445D6-A521-B2B5-5097-ADAC5CA18739}"/>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241270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45323AB-2883-06FF-3567-5E61C1D6D59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206BF5A-6234-56E6-0D27-533A65841A6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C584E1A-D863-1B4D-BF4F-CD1C3224585A}"/>
              </a:ext>
            </a:extLst>
          </p:cNvPr>
          <p:cNvSpPr>
            <a:spLocks noGrp="1"/>
          </p:cNvSpPr>
          <p:nvPr>
            <p:ph type="dt" sz="half" idx="10"/>
          </p:nvPr>
        </p:nvSpPr>
        <p:spPr/>
        <p:txBody>
          <a:bodyPr/>
          <a:lstStyle/>
          <a:p>
            <a:fld id="{C8896C06-CB1E-4199-9EBC-B603BF619D04}" type="datetimeFigureOut">
              <a:rPr lang="de-DE" smtClean="0"/>
              <a:t>13.02.2025</a:t>
            </a:fld>
            <a:endParaRPr lang="de-DE"/>
          </a:p>
        </p:txBody>
      </p:sp>
      <p:sp>
        <p:nvSpPr>
          <p:cNvPr id="5" name="Fußzeilenplatzhalter 4">
            <a:extLst>
              <a:ext uri="{FF2B5EF4-FFF2-40B4-BE49-F238E27FC236}">
                <a16:creationId xmlns:a16="http://schemas.microsoft.com/office/drawing/2014/main" id="{C06817F9-2E4D-DE2F-FD19-7B2CD6C471B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082CCCE-2BC3-048B-C6BB-58672D0FBA74}"/>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382241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70561FA-5ACB-62D1-FD6C-7458CD9643AB}"/>
              </a:ext>
            </a:extLst>
          </p:cNvPr>
          <p:cNvSpPr>
            <a:spLocks noGrp="1" noRot="1" noMove="1" noResize="1" noEditPoints="1" noAdjustHandles="1" noChangeArrowheads="1" noChangeShapeType="1"/>
          </p:cNvSpPr>
          <p:nvPr>
            <p:ph type="sldNum" sz="quarter" idx="20"/>
          </p:nvPr>
        </p:nvSpPr>
        <p:spPr/>
        <p:txBody>
          <a:bodyPr/>
          <a:lstStyle/>
          <a:p>
            <a:fld id="{3A98EE3D-8CD1-4C3F-BD1C-C98C9596463C}" type="slidenum">
              <a:rPr lang="de-DE" smtClean="0"/>
              <a:pPr/>
              <a:t>‹Nr.›</a:t>
            </a:fld>
            <a:endParaRPr lang="de-DE"/>
          </a:p>
        </p:txBody>
      </p:sp>
      <p:sp>
        <p:nvSpPr>
          <p:cNvPr id="2" name="Datumsplatzhalter 1">
            <a:extLst>
              <a:ext uri="{FF2B5EF4-FFF2-40B4-BE49-F238E27FC236}">
                <a16:creationId xmlns:a16="http://schemas.microsoft.com/office/drawing/2014/main" id="{5D136AD0-B88F-50EA-203D-BC7E80564AF3}"/>
              </a:ext>
            </a:extLst>
          </p:cNvPr>
          <p:cNvSpPr>
            <a:spLocks noGrp="1" noRot="1" noMove="1" noResize="1" noEditPoints="1" noAdjustHandles="1" noChangeArrowheads="1" noChangeShapeType="1"/>
          </p:cNvSpPr>
          <p:nvPr>
            <p:ph type="dt" sz="half" idx="18"/>
          </p:nvPr>
        </p:nvSpPr>
        <p:spPr/>
        <p:txBody>
          <a:bodyPr/>
          <a:lstStyle/>
          <a:p>
            <a:r>
              <a:rPr lang="de-DE"/>
              <a:t>26.08.2024</a:t>
            </a:r>
            <a:endParaRPr/>
          </a:p>
        </p:txBody>
      </p:sp>
      <p:sp>
        <p:nvSpPr>
          <p:cNvPr id="3" name="Fußzeilenplatzhalter 2">
            <a:extLst>
              <a:ext uri="{FF2B5EF4-FFF2-40B4-BE49-F238E27FC236}">
                <a16:creationId xmlns:a16="http://schemas.microsoft.com/office/drawing/2014/main" id="{9B4E4DDD-0AEC-9AE0-963F-2FA837D92574}"/>
              </a:ext>
            </a:extLst>
          </p:cNvPr>
          <p:cNvSpPr>
            <a:spLocks noGrp="1" noRot="1" noMove="1" noResize="1" noEditPoints="1" noAdjustHandles="1" noChangeArrowheads="1" noChangeShapeType="1"/>
          </p:cNvSpPr>
          <p:nvPr>
            <p:ph type="ftr" sz="quarter" idx="19"/>
          </p:nvPr>
        </p:nvSpPr>
        <p:spPr/>
        <p:txBody>
          <a:bodyPr/>
          <a:lstStyle/>
          <a:p>
            <a:r>
              <a:rPr lang="de-DE"/>
              <a:t>Modellprogramm nach § 125 SGB XI</a:t>
            </a:r>
          </a:p>
        </p:txBody>
      </p:sp>
      <p:sp>
        <p:nvSpPr>
          <p:cNvPr id="5" name="Quelle">
            <a:extLst>
              <a:ext uri="{FF2B5EF4-FFF2-40B4-BE49-F238E27FC236}">
                <a16:creationId xmlns:a16="http://schemas.microsoft.com/office/drawing/2014/main" id="{ED1D60BC-5129-B1D9-3AE6-9061CDDE1BEE}"/>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7" name="Inhaltsplatzhalter 6">
            <a:extLst>
              <a:ext uri="{FF2B5EF4-FFF2-40B4-BE49-F238E27FC236}">
                <a16:creationId xmlns:a16="http://schemas.microsoft.com/office/drawing/2014/main" id="{EF2C5942-F7D3-65D9-7229-C3E0FDE227C8}"/>
              </a:ext>
            </a:extLst>
          </p:cNvPr>
          <p:cNvSpPr>
            <a:spLocks noGrp="1" noRot="1" noMove="1" noResize="1" noEditPoints="1" noAdjustHandles="1" noChangeArrowheads="1" noChangeShapeType="1"/>
          </p:cNvSpPr>
          <p:nvPr>
            <p:ph sz="quarter" idx="23"/>
          </p:nvPr>
        </p:nvSpPr>
        <p:spPr>
          <a:xfrm>
            <a:off x="1044575" y="1800000"/>
            <a:ext cx="10897200" cy="4104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Untertitel">
            <a:extLst>
              <a:ext uri="{FF2B5EF4-FFF2-40B4-BE49-F238E27FC236}">
                <a16:creationId xmlns:a16="http://schemas.microsoft.com/office/drawing/2014/main" id="{CCD42765-3B99-2CE6-FEFD-F05D1D5D93B9}"/>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64B04999-CAE1-6AA8-295F-C883AF6B3596}"/>
              </a:ext>
            </a:extLst>
          </p:cNvPr>
          <p:cNvSpPr>
            <a:spLocks noGrp="1" noRot="1" noMove="1" noResize="1" noEditPoints="1" noAdjustHandles="1" noChangeArrowheads="1" noChangeShapeType="1"/>
          </p:cNvSpPr>
          <p:nvPr>
            <p:ph type="title"/>
          </p:nvPr>
        </p:nvSpPr>
        <p:spPr>
          <a:xfrm>
            <a:off x="1044000" y="252000"/>
            <a:ext cx="10897175" cy="774965"/>
          </a:xfrm>
        </p:spPr>
        <p:txBody>
          <a:bodyPr/>
          <a:lstStyle/>
          <a:p>
            <a:r>
              <a:rPr lang="de-DE"/>
              <a:t>Mastertitelformat bearbeiten</a:t>
            </a:r>
          </a:p>
        </p:txBody>
      </p:sp>
    </p:spTree>
    <p:extLst>
      <p:ext uri="{BB962C8B-B14F-4D97-AF65-F5344CB8AC3E}">
        <p14:creationId xmlns:p14="http://schemas.microsoft.com/office/powerpoint/2010/main" val="272631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3" name="Untertitel"/>
          <p:cNvSpPr>
            <a:spLocks noGrp="1" noRot="1" noMove="1" noResize="1" noEditPoints="1" noAdjustHandles="1" noChangeArrowheads="1" noChangeShapeType="1"/>
          </p:cNvSpPr>
          <p:nvPr>
            <p:ph type="subTitle" idx="1" hasCustomPrompt="1"/>
          </p:nvPr>
        </p:nvSpPr>
        <p:spPr>
          <a:xfrm>
            <a:off x="3495674" y="4455249"/>
            <a:ext cx="7660005" cy="504000"/>
          </a:xfrm>
          <a:prstGeom prst="rect">
            <a:avLst/>
          </a:prstGeom>
        </p:spPr>
        <p:txBody>
          <a:bodyPr vert="horz" lIns="0" tIns="0" rIns="0" bIns="0" rtlCol="0" anchor="t" anchorCtr="0">
            <a:noAutofit/>
          </a:bodyPr>
          <a:lstStyle>
            <a:lvl1pPr>
              <a:defRPr lang="de-DE" b="0" noProof="0" dirty="0">
                <a:solidFill>
                  <a:schemeClr val="tx1"/>
                </a:solidFill>
              </a:defRPr>
            </a:lvl1pPr>
          </a:lstStyle>
          <a:p>
            <a:pPr marL="0" lvl="0" indent="0">
              <a:buNone/>
            </a:pPr>
            <a:r>
              <a:rPr lang="de-DE" noProof="0"/>
              <a:t>Vortragende Person und Zusatzinformation</a:t>
            </a:r>
          </a:p>
        </p:txBody>
      </p:sp>
      <p:cxnSp>
        <p:nvCxnSpPr>
          <p:cNvPr id="4" name="Alinea">
            <a:extLst>
              <a:ext uri="{FF2B5EF4-FFF2-40B4-BE49-F238E27FC236}">
                <a16:creationId xmlns:a16="http://schemas.microsoft.com/office/drawing/2014/main" id="{04030B13-C5CE-866B-4405-E92A05FCD62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495674" y="4190794"/>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p:cNvSpPr>
            <a:spLocks noGrp="1" noRot="1" noMove="1" noResize="1" noEditPoints="1" noAdjustHandles="1" noChangeArrowheads="1" noChangeShapeType="1"/>
          </p:cNvSpPr>
          <p:nvPr>
            <p:ph type="ctrTitle" hasCustomPrompt="1"/>
          </p:nvPr>
        </p:nvSpPr>
        <p:spPr>
          <a:xfrm>
            <a:off x="3495674" y="3014399"/>
            <a:ext cx="7660005" cy="911941"/>
          </a:xfrm>
        </p:spPr>
        <p:txBody>
          <a:bodyPr lIns="0" rIns="0" rtlCol="0" anchor="b" anchorCtr="0">
            <a:noAutofit/>
          </a:bodyPr>
          <a:lstStyle>
            <a:lvl1pPr algn="l">
              <a:lnSpc>
                <a:spcPct val="100000"/>
              </a:lnSpc>
              <a:spcAft>
                <a:spcPts val="3000"/>
              </a:spcAft>
              <a:defRPr sz="3000" spc="-50" baseline="0">
                <a:solidFill>
                  <a:schemeClr val="tx1">
                    <a:lumMod val="85000"/>
                    <a:lumOff val="15000"/>
                  </a:schemeClr>
                </a:solidFill>
              </a:defRPr>
            </a:lvl1pPr>
          </a:lstStyle>
          <a:p>
            <a:pPr rtl="0"/>
            <a:r>
              <a:rPr lang="de-DE" noProof="0"/>
              <a:t>Titel max. 2 Zeilen</a:t>
            </a:r>
          </a:p>
        </p:txBody>
      </p:sp>
      <p:sp>
        <p:nvSpPr>
          <p:cNvPr id="5" name="Dachzeile">
            <a:extLst>
              <a:ext uri="{FF2B5EF4-FFF2-40B4-BE49-F238E27FC236}">
                <a16:creationId xmlns:a16="http://schemas.microsoft.com/office/drawing/2014/main" id="{03B1A4BB-36E9-F0C2-75C1-DE5BB8A38C75}"/>
              </a:ext>
            </a:extLst>
          </p:cNvPr>
          <p:cNvSpPr>
            <a:spLocks noGrp="1" noRot="1" noMove="1" noResize="1" noEditPoints="1" noAdjustHandles="1" noChangeArrowheads="1" noChangeShapeType="1"/>
          </p:cNvSpPr>
          <p:nvPr>
            <p:ph type="body" sz="quarter" idx="11" hasCustomPrompt="1"/>
          </p:nvPr>
        </p:nvSpPr>
        <p:spPr>
          <a:xfrm>
            <a:off x="3495674" y="2674347"/>
            <a:ext cx="7659688" cy="252000"/>
          </a:xfrm>
          <a:prstGeom prst="rect">
            <a:avLst/>
          </a:prstGeom>
        </p:spPr>
        <p:txBody>
          <a:bodyPr vert="horz" lIns="0" tIns="0" rIns="0" bIns="0" rtlCol="0" anchor="b" anchorCtr="0">
            <a:noAutofit/>
          </a:bodyPr>
          <a:lstStyle>
            <a:lvl1pPr>
              <a:defRPr lang="de-DE" b="0" cap="all" spc="0" baseline="0" dirty="0">
                <a:solidFill>
                  <a:schemeClr val="tx2"/>
                </a:solidFill>
              </a:defRPr>
            </a:lvl1pPr>
          </a:lstStyle>
          <a:p>
            <a:pPr marL="0" lvl="0" indent="0">
              <a:buNone/>
            </a:pPr>
            <a:r>
              <a:rPr lang="de-DE"/>
              <a:t>Anlass und Datum</a:t>
            </a:r>
          </a:p>
        </p:txBody>
      </p:sp>
      <p:pic>
        <p:nvPicPr>
          <p:cNvPr id="6" name="GKV Logo">
            <a:extLst>
              <a:ext uri="{FF2B5EF4-FFF2-40B4-BE49-F238E27FC236}">
                <a16:creationId xmlns:a16="http://schemas.microsoft.com/office/drawing/2014/main" id="{45686CF0-34DC-CD8A-0BA5-14E24F353310}"/>
              </a:ext>
            </a:extLst>
          </p:cNvPr>
          <p:cNvPicPr>
            <a:picLocks noGrp="1" noRot="1" noMove="1" noResize="1" noEditPoints="1" noAdjustHandles="1" noChangeArrowheads="1" noChangeShapeType="1" noCrop="1"/>
          </p:cNvPicPr>
          <p:nvPr userDrawn="1"/>
        </p:nvPicPr>
        <p:blipFill>
          <a:blip r:embed="rId2"/>
          <a:stretch>
            <a:fillRect/>
          </a:stretch>
        </p:blipFill>
        <p:spPr>
          <a:xfrm>
            <a:off x="252000" y="5841148"/>
            <a:ext cx="1728000" cy="764852"/>
          </a:xfrm>
          <a:prstGeom prst="rect">
            <a:avLst/>
          </a:prstGeom>
        </p:spPr>
      </p:pic>
    </p:spTree>
    <p:extLst>
      <p:ext uri="{BB962C8B-B14F-4D97-AF65-F5344CB8AC3E}">
        <p14:creationId xmlns:p14="http://schemas.microsoft.com/office/powerpoint/2010/main" val="2274190635"/>
      </p:ext>
    </p:extLst>
  </p:cSld>
  <p:clrMapOvr>
    <a:masterClrMapping/>
  </p:clrMapOvr>
  <p:extLst>
    <p:ext uri="{DCECCB84-F9BA-43D5-87BE-67443E8EF086}">
      <p15:sldGuideLst xmlns:p15="http://schemas.microsoft.com/office/powerpoint/2012/main">
        <p15:guide id="1" orient="horz" pos="5">
          <p15:clr>
            <a:srgbClr val="FBAE40"/>
          </p15:clr>
        </p15:guide>
        <p15:guide id="2" orient="horz" pos="15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4" name="Untertitel 2">
            <a:extLst>
              <a:ext uri="{FF2B5EF4-FFF2-40B4-BE49-F238E27FC236}">
                <a16:creationId xmlns:a16="http://schemas.microsoft.com/office/drawing/2014/main" id="{CF7101EC-CF8E-120F-1ECD-91211122F17F}"/>
              </a:ext>
            </a:extLst>
          </p:cNvPr>
          <p:cNvSpPr>
            <a:spLocks noGrp="1" noRot="1" noMove="1" noResize="1" noEditPoints="1" noAdjustHandles="1" noChangeArrowheads="1" noChangeShapeType="1"/>
          </p:cNvSpPr>
          <p:nvPr>
            <p:ph type="subTitle" idx="1" hasCustomPrompt="1"/>
          </p:nvPr>
        </p:nvSpPr>
        <p:spPr>
          <a:xfrm>
            <a:off x="3495674" y="6410388"/>
            <a:ext cx="7660005" cy="252000"/>
          </a:xfrm>
          <a:prstGeom prst="rect">
            <a:avLst/>
          </a:prstGeom>
        </p:spPr>
        <p:txBody>
          <a:bodyPr vert="horz" lIns="0" tIns="0" rIns="0" bIns="0" rtlCol="0" anchor="b" anchorCtr="0">
            <a:noAutofit/>
          </a:bodyPr>
          <a:lstStyle>
            <a:lvl1pPr>
              <a:defRPr lang="de-DE" b="0" noProof="0" dirty="0">
                <a:solidFill>
                  <a:schemeClr val="tx1"/>
                </a:solidFill>
              </a:defRPr>
            </a:lvl1pPr>
          </a:lstStyle>
          <a:p>
            <a:pPr marL="0" lvl="0" indent="0">
              <a:buNone/>
            </a:pPr>
            <a:r>
              <a:rPr lang="de-DE" noProof="0"/>
              <a:t>Vortragende Person oder Zusatzinformation</a:t>
            </a:r>
          </a:p>
        </p:txBody>
      </p:sp>
      <p:cxnSp>
        <p:nvCxnSpPr>
          <p:cNvPr id="10" name="Alinea">
            <a:extLst>
              <a:ext uri="{FF2B5EF4-FFF2-40B4-BE49-F238E27FC236}">
                <a16:creationId xmlns:a16="http://schemas.microsoft.com/office/drawing/2014/main" id="{022F1DCF-47DB-D5A0-5219-1564DA399636}"/>
              </a:ext>
            </a:extLst>
          </p:cNvPr>
          <p:cNvCxnSpPr>
            <a:cxnSpLocks noGrp="1" noRot="1" noMove="1" noResize="1" noEditPoints="1" noAdjustHandles="1" noChangeArrowheads="1" noChangeShapeType="1"/>
          </p:cNvCxnSpPr>
          <p:nvPr userDrawn="1"/>
        </p:nvCxnSpPr>
        <p:spPr>
          <a:xfrm>
            <a:off x="3495674" y="6214053"/>
            <a:ext cx="18764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userDrawn="1">
            <p:ph type="ctrTitle" hasCustomPrompt="1"/>
          </p:nvPr>
        </p:nvSpPr>
        <p:spPr>
          <a:xfrm>
            <a:off x="3495674" y="5050764"/>
            <a:ext cx="7660005" cy="858836"/>
          </a:xfrm>
        </p:spPr>
        <p:txBody>
          <a:bodyPr lIns="0" rIns="0" rtlCol="0" anchor="t" anchorCtr="0">
            <a:noAutofit/>
          </a:bodyPr>
          <a:lstStyle>
            <a:lvl1pPr algn="l">
              <a:lnSpc>
                <a:spcPct val="100000"/>
              </a:lnSpc>
              <a:defRPr sz="3000" spc="-50" baseline="0">
                <a:solidFill>
                  <a:schemeClr val="tx1">
                    <a:lumMod val="85000"/>
                    <a:lumOff val="15000"/>
                  </a:schemeClr>
                </a:solidFill>
              </a:defRPr>
            </a:lvl1pPr>
          </a:lstStyle>
          <a:p>
            <a:pPr rtl="0"/>
            <a:r>
              <a:rPr lang="de-DE" noProof="0"/>
              <a:t>Titel max. 2 Zeilen</a:t>
            </a:r>
          </a:p>
        </p:txBody>
      </p:sp>
      <p:sp>
        <p:nvSpPr>
          <p:cNvPr id="8" name="Bildplatzhalter 7">
            <a:extLst>
              <a:ext uri="{FF2B5EF4-FFF2-40B4-BE49-F238E27FC236}">
                <a16:creationId xmlns:a16="http://schemas.microsoft.com/office/drawing/2014/main" id="{30F15F76-6B5E-9A77-A53B-45A1EA5F7083}"/>
              </a:ext>
            </a:extLst>
          </p:cNvPr>
          <p:cNvSpPr>
            <a:spLocks noGrp="1"/>
          </p:cNvSpPr>
          <p:nvPr>
            <p:ph type="pic" sz="quarter" idx="11"/>
          </p:nvPr>
        </p:nvSpPr>
        <p:spPr>
          <a:xfrm>
            <a:off x="0" y="0"/>
            <a:ext cx="12192000" cy="5358320"/>
          </a:xfrm>
          <a:custGeom>
            <a:avLst/>
            <a:gdLst>
              <a:gd name="connsiteX0" fmla="*/ 0 w 12192000"/>
              <a:gd name="connsiteY0" fmla="*/ 0 h 5358320"/>
              <a:gd name="connsiteX1" fmla="*/ 12192000 w 12192000"/>
              <a:gd name="connsiteY1" fmla="*/ 0 h 5358320"/>
              <a:gd name="connsiteX2" fmla="*/ 12192000 w 12192000"/>
              <a:gd name="connsiteY2" fmla="*/ 4499483 h 5358320"/>
              <a:gd name="connsiteX3" fmla="*/ 3097530 w 12192000"/>
              <a:gd name="connsiteY3" fmla="*/ 4499483 h 5358320"/>
              <a:gd name="connsiteX4" fmla="*/ 3097530 w 12192000"/>
              <a:gd name="connsiteY4" fmla="*/ 4855400 h 5358320"/>
              <a:gd name="connsiteX5" fmla="*/ 3096000 w 12192000"/>
              <a:gd name="connsiteY5" fmla="*/ 4855400 h 5358320"/>
              <a:gd name="connsiteX6" fmla="*/ 3096000 w 12192000"/>
              <a:gd name="connsiteY6" fmla="*/ 5358320 h 5358320"/>
              <a:gd name="connsiteX7" fmla="*/ 0 w 12192000"/>
              <a:gd name="connsiteY7" fmla="*/ 5358320 h 53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358320">
                <a:moveTo>
                  <a:pt x="0" y="0"/>
                </a:moveTo>
                <a:lnTo>
                  <a:pt x="12192000" y="0"/>
                </a:lnTo>
                <a:lnTo>
                  <a:pt x="12192000" y="4499483"/>
                </a:lnTo>
                <a:lnTo>
                  <a:pt x="3097530" y="4499483"/>
                </a:lnTo>
                <a:lnTo>
                  <a:pt x="3097530" y="4855400"/>
                </a:lnTo>
                <a:lnTo>
                  <a:pt x="3096000" y="4855400"/>
                </a:lnTo>
                <a:lnTo>
                  <a:pt x="3096000" y="5358320"/>
                </a:lnTo>
                <a:lnTo>
                  <a:pt x="0" y="5358320"/>
                </a:lnTo>
                <a:close/>
              </a:path>
            </a:pathLst>
          </a:custGeom>
        </p:spPr>
        <p:txBody>
          <a:bodyPr wrap="square">
            <a:noAutofit/>
          </a:bodyPr>
          <a:lstStyle/>
          <a:p>
            <a:r>
              <a:rPr lang="de-DE"/>
              <a:t>Bild durch Klicken auf Symbol hinzufügen</a:t>
            </a:r>
          </a:p>
        </p:txBody>
      </p:sp>
      <p:pic>
        <p:nvPicPr>
          <p:cNvPr id="7" name="GKV Logo">
            <a:extLst>
              <a:ext uri="{FF2B5EF4-FFF2-40B4-BE49-F238E27FC236}">
                <a16:creationId xmlns:a16="http://schemas.microsoft.com/office/drawing/2014/main" id="{3BEA0D5F-4537-3907-DE28-2EEF68B7FEEE}"/>
              </a:ext>
            </a:extLst>
          </p:cNvPr>
          <p:cNvPicPr>
            <a:picLocks noChangeAspect="1"/>
          </p:cNvPicPr>
          <p:nvPr userDrawn="1"/>
        </p:nvPicPr>
        <p:blipFill>
          <a:blip r:embed="rId2"/>
          <a:stretch>
            <a:fillRect/>
          </a:stretch>
        </p:blipFill>
        <p:spPr>
          <a:xfrm>
            <a:off x="252000" y="5841148"/>
            <a:ext cx="1728000" cy="764852"/>
          </a:xfrm>
          <a:prstGeom prst="rect">
            <a:avLst/>
          </a:prstGeom>
        </p:spPr>
      </p:pic>
      <p:sp>
        <p:nvSpPr>
          <p:cNvPr id="5" name="Dachzeile">
            <a:extLst>
              <a:ext uri="{FF2B5EF4-FFF2-40B4-BE49-F238E27FC236}">
                <a16:creationId xmlns:a16="http://schemas.microsoft.com/office/drawing/2014/main" id="{6AAEAABF-25CE-5C40-127E-D741D56D31DD}"/>
              </a:ext>
            </a:extLst>
          </p:cNvPr>
          <p:cNvSpPr>
            <a:spLocks noGrp="1"/>
          </p:cNvSpPr>
          <p:nvPr>
            <p:ph type="body" sz="quarter" idx="12" hasCustomPrompt="1"/>
          </p:nvPr>
        </p:nvSpPr>
        <p:spPr>
          <a:xfrm>
            <a:off x="3495674" y="4651092"/>
            <a:ext cx="7659688" cy="252000"/>
          </a:xfrm>
          <a:prstGeom prst="rect">
            <a:avLst/>
          </a:prstGeom>
        </p:spPr>
        <p:txBody>
          <a:bodyPr vert="horz" lIns="0" tIns="0" rIns="0" bIns="0" rtlCol="0" anchor="b" anchorCtr="0">
            <a:noAutofit/>
          </a:bodyPr>
          <a:lstStyle>
            <a:lvl1pPr>
              <a:defRPr lang="de-DE" b="0" cap="all" spc="0" baseline="0" dirty="0">
                <a:solidFill>
                  <a:schemeClr val="tx2"/>
                </a:solidFill>
              </a:defRPr>
            </a:lvl1pPr>
          </a:lstStyle>
          <a:p>
            <a:pPr marL="0" marR="0" lvl="0" indent="0" algn="l" defTabSz="914400" rtl="0" eaLnBrk="1" fontAlgn="auto" latinLnBrk="0" hangingPunct="1">
              <a:lnSpc>
                <a:spcPct val="110000"/>
              </a:lnSpc>
              <a:spcBef>
                <a:spcPts val="0"/>
              </a:spcBef>
              <a:spcAft>
                <a:spcPts val="700"/>
              </a:spcAft>
              <a:buClr>
                <a:schemeClr val="tx2"/>
              </a:buClr>
              <a:buSzPct val="110000"/>
              <a:buFont typeface="Arial" panose="020B0604020202020204" pitchFamily="34" charset="0"/>
              <a:buNone/>
              <a:tabLst/>
              <a:defRPr/>
            </a:pPr>
            <a:r>
              <a:rPr lang="de-DE"/>
              <a:t>Anlass und Datum</a:t>
            </a:r>
          </a:p>
        </p:txBody>
      </p:sp>
    </p:spTree>
    <p:extLst>
      <p:ext uri="{BB962C8B-B14F-4D97-AF65-F5344CB8AC3E}">
        <p14:creationId xmlns:p14="http://schemas.microsoft.com/office/powerpoint/2010/main" val="3176662449"/>
      </p:ext>
    </p:extLst>
  </p:cSld>
  <p:clrMapOvr>
    <a:masterClrMapping/>
  </p:clrMapOvr>
  <p:extLst>
    <p:ext uri="{DCECCB84-F9BA-43D5-87BE-67443E8EF086}">
      <p15:sldGuideLst xmlns:p15="http://schemas.microsoft.com/office/powerpoint/2012/main">
        <p15:guide id="1" orient="horz" pos="5">
          <p15:clr>
            <a:srgbClr val="FBAE40"/>
          </p15:clr>
        </p15:guide>
        <p15:guide id="2" orient="horz" pos="15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70561FA-5ACB-62D1-FD6C-7458CD9643AB}"/>
              </a:ext>
            </a:extLst>
          </p:cNvPr>
          <p:cNvSpPr>
            <a:spLocks noGrp="1" noRot="1" noMove="1" noResize="1" noEditPoints="1" noAdjustHandles="1" noChangeArrowheads="1" noChangeShapeType="1"/>
          </p:cNvSpPr>
          <p:nvPr>
            <p:ph type="sldNum" sz="quarter" idx="20"/>
          </p:nvPr>
        </p:nvSpPr>
        <p:spPr/>
        <p:txBody>
          <a:bodyPr/>
          <a:lstStyle/>
          <a:p>
            <a:fld id="{3A98EE3D-8CD1-4C3F-BD1C-C98C9596463C}" type="slidenum">
              <a:rPr lang="de-DE" smtClean="0"/>
              <a:pPr/>
              <a:t>‹Nr.›</a:t>
            </a:fld>
            <a:endParaRPr lang="de-DE"/>
          </a:p>
        </p:txBody>
      </p:sp>
      <p:sp>
        <p:nvSpPr>
          <p:cNvPr id="2" name="Datumsplatzhalter 1">
            <a:extLst>
              <a:ext uri="{FF2B5EF4-FFF2-40B4-BE49-F238E27FC236}">
                <a16:creationId xmlns:a16="http://schemas.microsoft.com/office/drawing/2014/main" id="{5D136AD0-B88F-50EA-203D-BC7E80564AF3}"/>
              </a:ext>
            </a:extLst>
          </p:cNvPr>
          <p:cNvSpPr>
            <a:spLocks noGrp="1" noRot="1" noMove="1" noResize="1" noEditPoints="1" noAdjustHandles="1" noChangeArrowheads="1" noChangeShapeType="1"/>
          </p:cNvSpPr>
          <p:nvPr>
            <p:ph type="dt" sz="half" idx="18"/>
          </p:nvPr>
        </p:nvSpPr>
        <p:spPr/>
        <p:txBody>
          <a:bodyPr/>
          <a:lstStyle/>
          <a:p>
            <a:fld id="{7F5A9A03-65DD-486B-99B4-54114CF98E8B}" type="datetime1">
              <a:rPr lang="de-DE" smtClean="0"/>
              <a:t>13.02.2025</a:t>
            </a:fld>
            <a:endParaRPr/>
          </a:p>
        </p:txBody>
      </p:sp>
      <p:sp>
        <p:nvSpPr>
          <p:cNvPr id="3" name="Fußzeilenplatzhalter 2">
            <a:extLst>
              <a:ext uri="{FF2B5EF4-FFF2-40B4-BE49-F238E27FC236}">
                <a16:creationId xmlns:a16="http://schemas.microsoft.com/office/drawing/2014/main" id="{9B4E4DDD-0AEC-9AE0-963F-2FA837D92574}"/>
              </a:ext>
            </a:extLst>
          </p:cNvPr>
          <p:cNvSpPr>
            <a:spLocks noGrp="1" noRot="1" noMove="1" noResize="1" noEditPoints="1" noAdjustHandles="1" noChangeArrowheads="1" noChangeShapeType="1"/>
          </p:cNvSpPr>
          <p:nvPr>
            <p:ph type="ftr" sz="quarter" idx="19"/>
          </p:nvPr>
        </p:nvSpPr>
        <p:spPr/>
        <p:txBody>
          <a:bodyPr/>
          <a:lstStyle/>
          <a:p>
            <a:r>
              <a:rPr lang="de-DE"/>
              <a:t>Präsentationstitel (Über &gt;Einfügen &gt;Kopf- und Fußzeile eintragen)</a:t>
            </a:r>
          </a:p>
        </p:txBody>
      </p:sp>
      <p:sp>
        <p:nvSpPr>
          <p:cNvPr id="5" name="Quelle">
            <a:extLst>
              <a:ext uri="{FF2B5EF4-FFF2-40B4-BE49-F238E27FC236}">
                <a16:creationId xmlns:a16="http://schemas.microsoft.com/office/drawing/2014/main" id="{ED1D60BC-5129-B1D9-3AE6-9061CDDE1BEE}"/>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7" name="Inhaltsplatzhalter 6">
            <a:extLst>
              <a:ext uri="{FF2B5EF4-FFF2-40B4-BE49-F238E27FC236}">
                <a16:creationId xmlns:a16="http://schemas.microsoft.com/office/drawing/2014/main" id="{EF2C5942-F7D3-65D9-7229-C3E0FDE227C8}"/>
              </a:ext>
            </a:extLst>
          </p:cNvPr>
          <p:cNvSpPr>
            <a:spLocks noGrp="1" noRot="1" noMove="1" noResize="1" noEditPoints="1" noAdjustHandles="1" noChangeArrowheads="1" noChangeShapeType="1"/>
          </p:cNvSpPr>
          <p:nvPr>
            <p:ph sz="quarter" idx="23"/>
          </p:nvPr>
        </p:nvSpPr>
        <p:spPr>
          <a:xfrm>
            <a:off x="1044575" y="1800000"/>
            <a:ext cx="10897200" cy="4104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Untertitel">
            <a:extLst>
              <a:ext uri="{FF2B5EF4-FFF2-40B4-BE49-F238E27FC236}">
                <a16:creationId xmlns:a16="http://schemas.microsoft.com/office/drawing/2014/main" id="{CCD42765-3B99-2CE6-FEFD-F05D1D5D93B9}"/>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64B04999-CAE1-6AA8-295F-C883AF6B3596}"/>
              </a:ext>
            </a:extLst>
          </p:cNvPr>
          <p:cNvSpPr>
            <a:spLocks noGrp="1" noRot="1" noMove="1" noResize="1" noEditPoints="1" noAdjustHandles="1" noChangeArrowheads="1" noChangeShapeType="1"/>
          </p:cNvSpPr>
          <p:nvPr>
            <p:ph type="title"/>
          </p:nvPr>
        </p:nvSpPr>
        <p:spPr>
          <a:xfrm>
            <a:off x="1044000" y="252000"/>
            <a:ext cx="10897175" cy="774965"/>
          </a:xfrm>
        </p:spPr>
        <p:txBody>
          <a:bodyPr/>
          <a:lstStyle/>
          <a:p>
            <a:r>
              <a:rPr lang="de-DE"/>
              <a:t>Mastertitelformat bearbeiten</a:t>
            </a:r>
          </a:p>
        </p:txBody>
      </p:sp>
    </p:spTree>
    <p:extLst>
      <p:ext uri="{BB962C8B-B14F-4D97-AF65-F5344CB8AC3E}">
        <p14:creationId xmlns:p14="http://schemas.microsoft.com/office/powerpoint/2010/main" val="586556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2x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E680122C-8E61-4A24-9281-F2885825A0BF}" type="datetime1">
              <a:rPr lang="de-DE" smtClean="0"/>
              <a:t>13.02.2025</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8" name="Quelle2">
            <a:extLst>
              <a:ext uri="{FF2B5EF4-FFF2-40B4-BE49-F238E27FC236}">
                <a16:creationId xmlns:a16="http://schemas.microsoft.com/office/drawing/2014/main" id="{D0CB3F6B-A59B-83F5-4E65-F13B7EE5BABC}"/>
              </a:ext>
            </a:extLst>
          </p:cNvPr>
          <p:cNvSpPr>
            <a:spLocks noGrp="1"/>
          </p:cNvSpPr>
          <p:nvPr>
            <p:ph type="body" sz="quarter" idx="24" hasCustomPrompt="1"/>
          </p:nvPr>
        </p:nvSpPr>
        <p:spPr>
          <a:xfrm>
            <a:off x="6757173"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10" name="Inhaltsplatzhalter 17">
            <a:extLst>
              <a:ext uri="{FF2B5EF4-FFF2-40B4-BE49-F238E27FC236}">
                <a16:creationId xmlns:a16="http://schemas.microsoft.com/office/drawing/2014/main" id="{9869401A-8F0C-A2DC-4CE7-EC58731AD2BC}"/>
              </a:ext>
            </a:extLst>
          </p:cNvPr>
          <p:cNvSpPr>
            <a:spLocks noGrp="1" noRot="1" noMove="1" noResize="1" noEditPoints="1" noAdjustHandles="1" noChangeArrowheads="1" noChangeShapeType="1"/>
          </p:cNvSpPr>
          <p:nvPr>
            <p:ph sz="quarter" idx="23"/>
          </p:nvPr>
        </p:nvSpPr>
        <p:spPr>
          <a:xfrm>
            <a:off x="6757173"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Quelle1">
            <a:extLst>
              <a:ext uri="{FF2B5EF4-FFF2-40B4-BE49-F238E27FC236}">
                <a16:creationId xmlns:a16="http://schemas.microsoft.com/office/drawing/2014/main" id="{9B3E5D43-EBAC-679A-5B1F-A0A3658974AC}"/>
              </a:ext>
            </a:extLst>
          </p:cNvPr>
          <p:cNvSpPr>
            <a:spLocks noGrp="1"/>
          </p:cNvSpPr>
          <p:nvPr>
            <p:ph type="body" sz="quarter" idx="22" hasCustomPrompt="1"/>
          </p:nvPr>
        </p:nvSpPr>
        <p:spPr>
          <a:xfrm>
            <a:off x="1044000"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4" name="Inhaltsplatzhalter 17">
            <a:extLst>
              <a:ext uri="{FF2B5EF4-FFF2-40B4-BE49-F238E27FC236}">
                <a16:creationId xmlns:a16="http://schemas.microsoft.com/office/drawing/2014/main" id="{00FCB10A-B332-5CD1-D7DB-8AC1D762E685}"/>
              </a:ext>
            </a:extLst>
          </p:cNvPr>
          <p:cNvSpPr>
            <a:spLocks noGrp="1" noRot="1" noMove="1" noResize="1" noEditPoints="1" noAdjustHandles="1" noChangeArrowheads="1" noChangeShapeType="1"/>
          </p:cNvSpPr>
          <p:nvPr>
            <p:ph sz="quarter" idx="17"/>
          </p:nvPr>
        </p:nvSpPr>
        <p:spPr>
          <a:xfrm>
            <a:off x="1044575"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Untertitel">
            <a:extLst>
              <a:ext uri="{FF2B5EF4-FFF2-40B4-BE49-F238E27FC236}">
                <a16:creationId xmlns:a16="http://schemas.microsoft.com/office/drawing/2014/main" id="{662852D8-1A10-9830-63C0-FA8569C7F928}"/>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12" name="Titel 11">
            <a:extLst>
              <a:ext uri="{FF2B5EF4-FFF2-40B4-BE49-F238E27FC236}">
                <a16:creationId xmlns:a16="http://schemas.microsoft.com/office/drawing/2014/main" id="{80E8CCB2-6545-A30F-7DD6-A101E0E3391F}"/>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3217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gleich_Gegenüberstellun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602A4F91-B309-4BBC-B19A-18ED17EE07C4}" type="datetime1">
              <a:rPr lang="de-DE" smtClean="0"/>
              <a:t>13.02.2025</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10" name="Inhaltsplatzhalter 17">
            <a:extLst>
              <a:ext uri="{FF2B5EF4-FFF2-40B4-BE49-F238E27FC236}">
                <a16:creationId xmlns:a16="http://schemas.microsoft.com/office/drawing/2014/main" id="{9869401A-8F0C-A2DC-4CE7-EC58731AD2BC}"/>
              </a:ext>
            </a:extLst>
          </p:cNvPr>
          <p:cNvSpPr>
            <a:spLocks noGrp="1" noRot="1" noMove="1" noResize="1" noEditPoints="1" noAdjustHandles="1" noChangeArrowheads="1" noChangeShapeType="1"/>
          </p:cNvSpPr>
          <p:nvPr>
            <p:ph sz="quarter" idx="23"/>
          </p:nvPr>
        </p:nvSpPr>
        <p:spPr>
          <a:xfrm>
            <a:off x="6757173" y="2264898"/>
            <a:ext cx="5184000" cy="363910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17">
            <a:extLst>
              <a:ext uri="{FF2B5EF4-FFF2-40B4-BE49-F238E27FC236}">
                <a16:creationId xmlns:a16="http://schemas.microsoft.com/office/drawing/2014/main" id="{00FCB10A-B332-5CD1-D7DB-8AC1D762E685}"/>
              </a:ext>
            </a:extLst>
          </p:cNvPr>
          <p:cNvSpPr>
            <a:spLocks noGrp="1" noRot="1" noMove="1" noResize="1" noEditPoints="1" noAdjustHandles="1" noChangeArrowheads="1" noChangeShapeType="1"/>
          </p:cNvSpPr>
          <p:nvPr>
            <p:ph sz="quarter" idx="17"/>
          </p:nvPr>
        </p:nvSpPr>
        <p:spPr>
          <a:xfrm>
            <a:off x="1044575" y="2264898"/>
            <a:ext cx="5184000" cy="363910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0">
            <a:extLst>
              <a:ext uri="{FF2B5EF4-FFF2-40B4-BE49-F238E27FC236}">
                <a16:creationId xmlns:a16="http://schemas.microsoft.com/office/drawing/2014/main" id="{9B306358-5B7A-B236-4CA6-BA8BD7D6E3A1}"/>
              </a:ext>
            </a:extLst>
          </p:cNvPr>
          <p:cNvSpPr>
            <a:spLocks noGrp="1" noRot="1" noMove="1" noResize="1" noEditPoints="1" noAdjustHandles="1" noChangeArrowheads="1" noChangeShapeType="1"/>
          </p:cNvSpPr>
          <p:nvPr>
            <p:ph type="body" sz="quarter" idx="24"/>
          </p:nvPr>
        </p:nvSpPr>
        <p:spPr>
          <a:xfrm>
            <a:off x="1043999" y="1800000"/>
            <a:ext cx="5183999" cy="294455"/>
          </a:xfrm>
        </p:spPr>
        <p:txBody>
          <a:bodyPr/>
          <a:lstStyle>
            <a:lvl1pPr>
              <a:spcAft>
                <a:spcPts val="0"/>
              </a:spcAft>
              <a:defRPr b="1">
                <a:solidFill>
                  <a:schemeClr val="tx2"/>
                </a:solidFill>
                <a:latin typeface="+mj-lt"/>
              </a:defRPr>
            </a:lvl1pPr>
          </a:lstStyle>
          <a:p>
            <a:pPr lvl="0"/>
            <a:r>
              <a:rPr lang="de-DE"/>
              <a:t>Mastertextformat bearbeiten</a:t>
            </a:r>
          </a:p>
        </p:txBody>
      </p:sp>
      <p:sp>
        <p:nvSpPr>
          <p:cNvPr id="12" name="Textplatzhalter 10">
            <a:extLst>
              <a:ext uri="{FF2B5EF4-FFF2-40B4-BE49-F238E27FC236}">
                <a16:creationId xmlns:a16="http://schemas.microsoft.com/office/drawing/2014/main" id="{FD136E09-E5AC-5762-7D88-51141F594349}"/>
              </a:ext>
            </a:extLst>
          </p:cNvPr>
          <p:cNvSpPr>
            <a:spLocks noGrp="1" noRot="1" noMove="1" noResize="1" noEditPoints="1" noAdjustHandles="1" noChangeArrowheads="1" noChangeShapeType="1"/>
          </p:cNvSpPr>
          <p:nvPr>
            <p:ph type="body" sz="quarter" idx="25"/>
          </p:nvPr>
        </p:nvSpPr>
        <p:spPr>
          <a:xfrm>
            <a:off x="6757174" y="1800000"/>
            <a:ext cx="5183999" cy="294455"/>
          </a:xfrm>
        </p:spPr>
        <p:txBody>
          <a:bodyPr/>
          <a:lstStyle>
            <a:lvl1pPr>
              <a:spcAft>
                <a:spcPts val="0"/>
              </a:spcAft>
              <a:defRPr b="1">
                <a:solidFill>
                  <a:schemeClr val="tx2"/>
                </a:solidFill>
                <a:latin typeface="+mj-lt"/>
              </a:defRPr>
            </a:lvl1pPr>
          </a:lstStyle>
          <a:p>
            <a:pPr lvl="0"/>
            <a:r>
              <a:rPr lang="de-DE"/>
              <a:t>Mastertextformat bearbeiten</a:t>
            </a:r>
          </a:p>
        </p:txBody>
      </p:sp>
      <p:sp>
        <p:nvSpPr>
          <p:cNvPr id="13" name="Untertitel">
            <a:extLst>
              <a:ext uri="{FF2B5EF4-FFF2-40B4-BE49-F238E27FC236}">
                <a16:creationId xmlns:a16="http://schemas.microsoft.com/office/drawing/2014/main" id="{45DEA7BF-B8AC-1321-7A50-B6580DDD9FD1}"/>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14" name="Titel 13">
            <a:extLst>
              <a:ext uri="{FF2B5EF4-FFF2-40B4-BE49-F238E27FC236}">
                <a16:creationId xmlns:a16="http://schemas.microsoft.com/office/drawing/2014/main" id="{4415963C-D277-ACDA-58E1-54C0111320A1}"/>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8" name="Quelle2">
            <a:extLst>
              <a:ext uri="{FF2B5EF4-FFF2-40B4-BE49-F238E27FC236}">
                <a16:creationId xmlns:a16="http://schemas.microsoft.com/office/drawing/2014/main" id="{D36FE40A-EA11-8809-D1DB-C98AE458F123}"/>
              </a:ext>
            </a:extLst>
          </p:cNvPr>
          <p:cNvSpPr>
            <a:spLocks noGrp="1"/>
          </p:cNvSpPr>
          <p:nvPr>
            <p:ph type="body" sz="quarter" idx="26" hasCustomPrompt="1"/>
          </p:nvPr>
        </p:nvSpPr>
        <p:spPr>
          <a:xfrm>
            <a:off x="6757173"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9" name="Quelle1">
            <a:extLst>
              <a:ext uri="{FF2B5EF4-FFF2-40B4-BE49-F238E27FC236}">
                <a16:creationId xmlns:a16="http://schemas.microsoft.com/office/drawing/2014/main" id="{C1DD0E6B-FD5F-BAA4-F1DC-2ED4A57222E2}"/>
              </a:ext>
            </a:extLst>
          </p:cNvPr>
          <p:cNvSpPr>
            <a:spLocks noGrp="1"/>
          </p:cNvSpPr>
          <p:nvPr>
            <p:ph type="body" sz="quarter" idx="22" hasCustomPrompt="1"/>
          </p:nvPr>
        </p:nvSpPr>
        <p:spPr>
          <a:xfrm>
            <a:off x="1044000" y="6011646"/>
            <a:ext cx="5184000"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378953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3xInhalt hoch">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FCE6586E-D951-42E8-82D1-809E37B509A3}" type="datetime1">
              <a:rPr lang="de-DE" smtClean="0"/>
              <a:t>13.02.2025</a:t>
            </a:fld>
            <a:endParaRPr lang="de-DE"/>
          </a:p>
        </p:txBody>
      </p:sp>
      <p:sp>
        <p:nvSpPr>
          <p:cNvPr id="4" name="Quelle">
            <a:extLst>
              <a:ext uri="{FF2B5EF4-FFF2-40B4-BE49-F238E27FC236}">
                <a16:creationId xmlns:a16="http://schemas.microsoft.com/office/drawing/2014/main" id="{3088C708-D41B-A4F2-D404-8D487F547A8D}"/>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11" name="Inhaltsplatzhalter 17">
            <a:extLst>
              <a:ext uri="{FF2B5EF4-FFF2-40B4-BE49-F238E27FC236}">
                <a16:creationId xmlns:a16="http://schemas.microsoft.com/office/drawing/2014/main" id="{9F82B4D8-704F-DB59-203A-0435BE7E7F94}"/>
              </a:ext>
            </a:extLst>
          </p:cNvPr>
          <p:cNvSpPr>
            <a:spLocks noGrp="1" noRot="1" noMove="1" noResize="1" noEditPoints="1" noAdjustHandles="1" noChangeArrowheads="1" noChangeShapeType="1"/>
          </p:cNvSpPr>
          <p:nvPr>
            <p:ph sz="quarter" idx="17"/>
          </p:nvPr>
        </p:nvSpPr>
        <p:spPr>
          <a:xfrm>
            <a:off x="1044575" y="1800000"/>
            <a:ext cx="33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7">
            <a:extLst>
              <a:ext uri="{FF2B5EF4-FFF2-40B4-BE49-F238E27FC236}">
                <a16:creationId xmlns:a16="http://schemas.microsoft.com/office/drawing/2014/main" id="{EB091252-14DA-C326-1A68-FEFE55356DDF}"/>
              </a:ext>
            </a:extLst>
          </p:cNvPr>
          <p:cNvSpPr>
            <a:spLocks noGrp="1" noRot="1" noMove="1" noResize="1" noEditPoints="1" noAdjustHandles="1" noChangeArrowheads="1" noChangeShapeType="1"/>
          </p:cNvSpPr>
          <p:nvPr>
            <p:ph sz="quarter" idx="23"/>
          </p:nvPr>
        </p:nvSpPr>
        <p:spPr>
          <a:xfrm>
            <a:off x="4800875" y="1800000"/>
            <a:ext cx="33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17">
            <a:extLst>
              <a:ext uri="{FF2B5EF4-FFF2-40B4-BE49-F238E27FC236}">
                <a16:creationId xmlns:a16="http://schemas.microsoft.com/office/drawing/2014/main" id="{83728F77-6C1A-CD84-C0F0-E5FBA7F0308B}"/>
              </a:ext>
            </a:extLst>
          </p:cNvPr>
          <p:cNvSpPr>
            <a:spLocks noGrp="1" noRot="1" noMove="1" noResize="1" noEditPoints="1" noAdjustHandles="1" noChangeArrowheads="1" noChangeShapeType="1"/>
          </p:cNvSpPr>
          <p:nvPr>
            <p:ph sz="quarter" idx="24"/>
          </p:nvPr>
        </p:nvSpPr>
        <p:spPr>
          <a:xfrm>
            <a:off x="8557175" y="1800000"/>
            <a:ext cx="33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2" name="Titel 1">
            <a:extLst>
              <a:ext uri="{FF2B5EF4-FFF2-40B4-BE49-F238E27FC236}">
                <a16:creationId xmlns:a16="http://schemas.microsoft.com/office/drawing/2014/main" id="{CD820ED4-6DC2-E2B7-8BA2-69FBF2095EEE}"/>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3188858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2_1xInhalte qu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3A726430-C65A-4674-BB76-C9A8760D4AA0}" type="datetime1">
              <a:rPr lang="de-DE" smtClean="0"/>
              <a:t>13.02.2025</a:t>
            </a:fld>
            <a:endParaRPr lang="de-DE"/>
          </a:p>
        </p:txBody>
      </p:sp>
      <p:sp>
        <p:nvSpPr>
          <p:cNvPr id="9" name="Quelle">
            <a:extLst>
              <a:ext uri="{FF2B5EF4-FFF2-40B4-BE49-F238E27FC236}">
                <a16:creationId xmlns:a16="http://schemas.microsoft.com/office/drawing/2014/main" id="{AA2FE618-FBF9-202D-BFCD-25164C926664}"/>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2" name="Inhaltsplatzhalter 17">
            <a:extLst>
              <a:ext uri="{FF2B5EF4-FFF2-40B4-BE49-F238E27FC236}">
                <a16:creationId xmlns:a16="http://schemas.microsoft.com/office/drawing/2014/main" id="{A35E2429-6B39-C4DD-66AB-319117BF07A9}"/>
              </a:ext>
            </a:extLst>
          </p:cNvPr>
          <p:cNvSpPr>
            <a:spLocks noGrp="1" noRot="1" noMove="1" noResize="1" noEditPoints="1" noAdjustHandles="1" noChangeArrowheads="1" noChangeShapeType="1"/>
          </p:cNvSpPr>
          <p:nvPr>
            <p:ph sz="quarter" idx="23"/>
          </p:nvPr>
        </p:nvSpPr>
        <p:spPr>
          <a:xfrm>
            <a:off x="6757173" y="1799999"/>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17">
            <a:extLst>
              <a:ext uri="{FF2B5EF4-FFF2-40B4-BE49-F238E27FC236}">
                <a16:creationId xmlns:a16="http://schemas.microsoft.com/office/drawing/2014/main" id="{877DBA28-75F8-EB66-6244-6B06B3C418EC}"/>
              </a:ext>
            </a:extLst>
          </p:cNvPr>
          <p:cNvSpPr>
            <a:spLocks noGrp="1" noRot="1" noMove="1" noResize="1" noEditPoints="1" noAdjustHandles="1" noChangeArrowheads="1" noChangeShapeType="1"/>
          </p:cNvSpPr>
          <p:nvPr>
            <p:ph sz="quarter" idx="17"/>
          </p:nvPr>
        </p:nvSpPr>
        <p:spPr>
          <a:xfrm>
            <a:off x="1044575" y="1799999"/>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17">
            <a:extLst>
              <a:ext uri="{FF2B5EF4-FFF2-40B4-BE49-F238E27FC236}">
                <a16:creationId xmlns:a16="http://schemas.microsoft.com/office/drawing/2014/main" id="{05C74F31-F88B-1320-FDEE-A62378140727}"/>
              </a:ext>
            </a:extLst>
          </p:cNvPr>
          <p:cNvSpPr>
            <a:spLocks noGrp="1" noRot="1" noMove="1" noResize="1" noEditPoints="1" noAdjustHandles="1" noChangeArrowheads="1" noChangeShapeType="1"/>
          </p:cNvSpPr>
          <p:nvPr>
            <p:ph sz="quarter" idx="25"/>
          </p:nvPr>
        </p:nvSpPr>
        <p:spPr>
          <a:xfrm>
            <a:off x="1044575" y="3924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7" name="Titel 6">
            <a:extLst>
              <a:ext uri="{FF2B5EF4-FFF2-40B4-BE49-F238E27FC236}">
                <a16:creationId xmlns:a16="http://schemas.microsoft.com/office/drawing/2014/main" id="{8BB95C71-F670-28A7-F129-15AB87637068}"/>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96207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7F587-25AE-F06D-FF69-4C71D6E2240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4983DA5-2249-4DB2-0600-2149F17F3F5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F362A28-85FC-D735-11C1-FBCAFBD86D11}"/>
              </a:ext>
            </a:extLst>
          </p:cNvPr>
          <p:cNvSpPr>
            <a:spLocks noGrp="1"/>
          </p:cNvSpPr>
          <p:nvPr>
            <p:ph type="dt" sz="half" idx="10"/>
          </p:nvPr>
        </p:nvSpPr>
        <p:spPr/>
        <p:txBody>
          <a:bodyPr/>
          <a:lstStyle/>
          <a:p>
            <a:fld id="{C8896C06-CB1E-4199-9EBC-B603BF619D04}" type="datetimeFigureOut">
              <a:rPr lang="de-DE" smtClean="0"/>
              <a:t>13.02.2025</a:t>
            </a:fld>
            <a:endParaRPr lang="de-DE"/>
          </a:p>
        </p:txBody>
      </p:sp>
      <p:sp>
        <p:nvSpPr>
          <p:cNvPr id="5" name="Fußzeilenplatzhalter 4">
            <a:extLst>
              <a:ext uri="{FF2B5EF4-FFF2-40B4-BE49-F238E27FC236}">
                <a16:creationId xmlns:a16="http://schemas.microsoft.com/office/drawing/2014/main" id="{5A24AD39-F2E7-D377-63E3-73FB7FBBBA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97F0452-C920-F0ED-A24F-3CC3D4041C3F}"/>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2521161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1_2xInhalte qu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1D475F8D-92A2-4870-B68A-CE50F208A44A}" type="datetime1">
              <a:rPr lang="de-DE" smtClean="0"/>
              <a:t>13.02.2025</a:t>
            </a:fld>
            <a:endParaRPr lang="de-DE"/>
          </a:p>
        </p:txBody>
      </p:sp>
      <p:sp>
        <p:nvSpPr>
          <p:cNvPr id="2" name="Inhaltsplatzhalter 17">
            <a:extLst>
              <a:ext uri="{FF2B5EF4-FFF2-40B4-BE49-F238E27FC236}">
                <a16:creationId xmlns:a16="http://schemas.microsoft.com/office/drawing/2014/main" id="{A35E2429-6B39-C4DD-66AB-319117BF07A9}"/>
              </a:ext>
            </a:extLst>
          </p:cNvPr>
          <p:cNvSpPr>
            <a:spLocks noGrp="1" noRot="1" noMove="1" noResize="1" noEditPoints="1" noAdjustHandles="1" noChangeArrowheads="1" noChangeShapeType="1"/>
          </p:cNvSpPr>
          <p:nvPr>
            <p:ph sz="quarter" idx="23"/>
          </p:nvPr>
        </p:nvSpPr>
        <p:spPr>
          <a:xfrm>
            <a:off x="6757173" y="3924000"/>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17">
            <a:extLst>
              <a:ext uri="{FF2B5EF4-FFF2-40B4-BE49-F238E27FC236}">
                <a16:creationId xmlns:a16="http://schemas.microsoft.com/office/drawing/2014/main" id="{877DBA28-75F8-EB66-6244-6B06B3C418EC}"/>
              </a:ext>
            </a:extLst>
          </p:cNvPr>
          <p:cNvSpPr>
            <a:spLocks noGrp="1" noRot="1" noMove="1" noResize="1" noEditPoints="1" noAdjustHandles="1" noChangeArrowheads="1" noChangeShapeType="1"/>
          </p:cNvSpPr>
          <p:nvPr>
            <p:ph sz="quarter" idx="17"/>
          </p:nvPr>
        </p:nvSpPr>
        <p:spPr>
          <a:xfrm>
            <a:off x="1044575" y="3924000"/>
            <a:ext cx="5184000" cy="19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17">
            <a:extLst>
              <a:ext uri="{FF2B5EF4-FFF2-40B4-BE49-F238E27FC236}">
                <a16:creationId xmlns:a16="http://schemas.microsoft.com/office/drawing/2014/main" id="{05C74F31-F88B-1320-FDEE-A62378140727}"/>
              </a:ext>
            </a:extLst>
          </p:cNvPr>
          <p:cNvSpPr>
            <a:spLocks noGrp="1" noRot="1" noMove="1" noResize="1" noEditPoints="1" noAdjustHandles="1" noChangeArrowheads="1" noChangeShapeType="1"/>
          </p:cNvSpPr>
          <p:nvPr>
            <p:ph sz="quarter" idx="25"/>
          </p:nvPr>
        </p:nvSpPr>
        <p:spPr>
          <a:xfrm>
            <a:off x="1044575" y="1800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5BC3E54C-9862-A028-6F61-E58C08736095}"/>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7" name="Quelle">
            <a:extLst>
              <a:ext uri="{FF2B5EF4-FFF2-40B4-BE49-F238E27FC236}">
                <a16:creationId xmlns:a16="http://schemas.microsoft.com/office/drawing/2014/main" id="{F8099E7C-CB4D-B1D4-AE23-D7FC771C8702}"/>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3415787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2xInhalt quer">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1D475F8D-92A2-4870-B68A-CE50F208A44A}" type="datetime1">
              <a:rPr lang="de-DE" smtClean="0"/>
              <a:t>13.02.2025</a:t>
            </a:fld>
            <a:endParaRPr lang="de-DE"/>
          </a:p>
        </p:txBody>
      </p:sp>
      <p:sp>
        <p:nvSpPr>
          <p:cNvPr id="8" name="Inhaltsplatzhalter 17">
            <a:extLst>
              <a:ext uri="{FF2B5EF4-FFF2-40B4-BE49-F238E27FC236}">
                <a16:creationId xmlns:a16="http://schemas.microsoft.com/office/drawing/2014/main" id="{05C74F31-F88B-1320-FDEE-A62378140727}"/>
              </a:ext>
            </a:extLst>
          </p:cNvPr>
          <p:cNvSpPr>
            <a:spLocks noGrp="1" noRot="1" noMove="1" noResize="1" noEditPoints="1" noAdjustHandles="1" noChangeArrowheads="1" noChangeShapeType="1"/>
          </p:cNvSpPr>
          <p:nvPr>
            <p:ph sz="quarter" idx="25"/>
          </p:nvPr>
        </p:nvSpPr>
        <p:spPr>
          <a:xfrm>
            <a:off x="1044575" y="1800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FEB2542C-1744-009C-1268-70A1FCC9DFE0}"/>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9" name="Titel 8">
            <a:extLst>
              <a:ext uri="{FF2B5EF4-FFF2-40B4-BE49-F238E27FC236}">
                <a16:creationId xmlns:a16="http://schemas.microsoft.com/office/drawing/2014/main" id="{5BC3E54C-9862-A028-6F61-E58C08736095}"/>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7" name="Inhaltsplatzhalter 17">
            <a:extLst>
              <a:ext uri="{FF2B5EF4-FFF2-40B4-BE49-F238E27FC236}">
                <a16:creationId xmlns:a16="http://schemas.microsoft.com/office/drawing/2014/main" id="{93E15D75-90CB-C0B6-4D44-FC68B643BE15}"/>
              </a:ext>
            </a:extLst>
          </p:cNvPr>
          <p:cNvSpPr>
            <a:spLocks noGrp="1" noRot="1" noMove="1" noResize="1" noEditPoints="1" noAdjustHandles="1" noChangeArrowheads="1" noChangeShapeType="1"/>
          </p:cNvSpPr>
          <p:nvPr>
            <p:ph sz="quarter" idx="26"/>
          </p:nvPr>
        </p:nvSpPr>
        <p:spPr>
          <a:xfrm>
            <a:off x="1044575" y="3924000"/>
            <a:ext cx="10896598" cy="198026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Quelle">
            <a:extLst>
              <a:ext uri="{FF2B5EF4-FFF2-40B4-BE49-F238E27FC236}">
                <a16:creationId xmlns:a16="http://schemas.microsoft.com/office/drawing/2014/main" id="{0A4DD8FB-1737-8DB5-093E-EFA12801F739}"/>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555182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2xInhalt/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E135A561-3004-44FF-84CD-13CE3348D6A3}" type="datetime1">
              <a:rPr lang="de-DE" smtClean="0"/>
              <a:t>13.02.2025</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12" name="Inhaltsplatzhalter 17">
            <a:extLst>
              <a:ext uri="{FF2B5EF4-FFF2-40B4-BE49-F238E27FC236}">
                <a16:creationId xmlns:a16="http://schemas.microsoft.com/office/drawing/2014/main" id="{5A2A0E6E-47CD-73AC-25BB-DF202915760E}"/>
              </a:ext>
            </a:extLst>
          </p:cNvPr>
          <p:cNvSpPr>
            <a:spLocks noGrp="1" noRot="1" noMove="1" noResize="1" noEditPoints="1" noAdjustHandles="1" noChangeArrowheads="1" noChangeShapeType="1"/>
          </p:cNvSpPr>
          <p:nvPr>
            <p:ph sz="quarter" idx="24"/>
          </p:nvPr>
        </p:nvSpPr>
        <p:spPr>
          <a:xfrm>
            <a:off x="6757173" y="1799999"/>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17">
            <a:extLst>
              <a:ext uri="{FF2B5EF4-FFF2-40B4-BE49-F238E27FC236}">
                <a16:creationId xmlns:a16="http://schemas.microsoft.com/office/drawing/2014/main" id="{FF9B5A58-4E70-3A4E-ECEE-CA0975DA10EC}"/>
              </a:ext>
            </a:extLst>
          </p:cNvPr>
          <p:cNvSpPr>
            <a:spLocks noGrp="1" noRot="1" noMove="1" noResize="1" noEditPoints="1" noAdjustHandles="1" noChangeArrowheads="1" noChangeShapeType="1"/>
          </p:cNvSpPr>
          <p:nvPr>
            <p:ph sz="quarter" idx="25"/>
          </p:nvPr>
        </p:nvSpPr>
        <p:spPr>
          <a:xfrm>
            <a:off x="1044575"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Inhaltsplatzhalter 17">
            <a:extLst>
              <a:ext uri="{FF2B5EF4-FFF2-40B4-BE49-F238E27FC236}">
                <a16:creationId xmlns:a16="http://schemas.microsoft.com/office/drawing/2014/main" id="{AC708831-BCBC-900A-1215-98967DCF6297}"/>
              </a:ext>
            </a:extLst>
          </p:cNvPr>
          <p:cNvSpPr>
            <a:spLocks noGrp="1" noRot="1" noMove="1" noResize="1" noEditPoints="1" noAdjustHandles="1" noChangeArrowheads="1" noChangeShapeType="1"/>
          </p:cNvSpPr>
          <p:nvPr>
            <p:ph sz="quarter" idx="17"/>
          </p:nvPr>
        </p:nvSpPr>
        <p:spPr>
          <a:xfrm>
            <a:off x="1044575" y="1799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47995BC3-BDA5-AE1C-BA99-63CE5BB7D49F}"/>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14" name="Titel 13">
            <a:extLst>
              <a:ext uri="{FF2B5EF4-FFF2-40B4-BE49-F238E27FC236}">
                <a16:creationId xmlns:a16="http://schemas.microsoft.com/office/drawing/2014/main" id="{CCE1A6AF-7790-BB4A-427A-91FD064C0612}"/>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4" name="Quelle">
            <a:extLst>
              <a:ext uri="{FF2B5EF4-FFF2-40B4-BE49-F238E27FC236}">
                <a16:creationId xmlns:a16="http://schemas.microsoft.com/office/drawing/2014/main" id="{10DEE5A8-3A07-7A30-082D-128FE85E99BD}"/>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631408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Inhalt/2xInhal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4B386D07-28DA-4AB4-8E45-B929EA74BAD5}" type="datetime1">
              <a:rPr lang="de-DE" smtClean="0"/>
              <a:t>13.02.2025</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10" name="Inhaltsplatzhalter 17">
            <a:extLst>
              <a:ext uri="{FF2B5EF4-FFF2-40B4-BE49-F238E27FC236}">
                <a16:creationId xmlns:a16="http://schemas.microsoft.com/office/drawing/2014/main" id="{7641C614-A6AA-4861-67D7-F24BC7134269}"/>
              </a:ext>
            </a:extLst>
          </p:cNvPr>
          <p:cNvSpPr>
            <a:spLocks noGrp="1" noRot="1" noMove="1" noResize="1" noEditPoints="1" noAdjustHandles="1" noChangeArrowheads="1" noChangeShapeType="1"/>
          </p:cNvSpPr>
          <p:nvPr>
            <p:ph sz="quarter" idx="17"/>
          </p:nvPr>
        </p:nvSpPr>
        <p:spPr>
          <a:xfrm>
            <a:off x="6757175" y="1800000"/>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7">
            <a:extLst>
              <a:ext uri="{FF2B5EF4-FFF2-40B4-BE49-F238E27FC236}">
                <a16:creationId xmlns:a16="http://schemas.microsoft.com/office/drawing/2014/main" id="{7798112B-E4E8-BC3C-A619-F2DA9449780D}"/>
              </a:ext>
            </a:extLst>
          </p:cNvPr>
          <p:cNvSpPr>
            <a:spLocks noGrp="1" noRot="1" noMove="1" noResize="1" noEditPoints="1" noAdjustHandles="1" noChangeArrowheads="1" noChangeShapeType="1"/>
          </p:cNvSpPr>
          <p:nvPr>
            <p:ph sz="quarter" idx="23"/>
          </p:nvPr>
        </p:nvSpPr>
        <p:spPr>
          <a:xfrm>
            <a:off x="6757175"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7">
            <a:extLst>
              <a:ext uri="{FF2B5EF4-FFF2-40B4-BE49-F238E27FC236}">
                <a16:creationId xmlns:a16="http://schemas.microsoft.com/office/drawing/2014/main" id="{548AECC8-9F79-A807-9832-CFBD29E0C682}"/>
              </a:ext>
            </a:extLst>
          </p:cNvPr>
          <p:cNvSpPr>
            <a:spLocks noGrp="1" noRot="1" noMove="1" noResize="1" noEditPoints="1" noAdjustHandles="1" noChangeArrowheads="1" noChangeShapeType="1"/>
          </p:cNvSpPr>
          <p:nvPr>
            <p:ph sz="quarter" idx="24"/>
          </p:nvPr>
        </p:nvSpPr>
        <p:spPr>
          <a:xfrm>
            <a:off x="1044000"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Untertitel">
            <a:extLst>
              <a:ext uri="{FF2B5EF4-FFF2-40B4-BE49-F238E27FC236}">
                <a16:creationId xmlns:a16="http://schemas.microsoft.com/office/drawing/2014/main" id="{CD8C5D07-83D3-5E61-E5A1-9D9BF1E59B1E}"/>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14" name="Titel 13">
            <a:extLst>
              <a:ext uri="{FF2B5EF4-FFF2-40B4-BE49-F238E27FC236}">
                <a16:creationId xmlns:a16="http://schemas.microsoft.com/office/drawing/2014/main" id="{BBFC1DB0-286D-629A-3D2B-A006BD8051B9}"/>
              </a:ext>
            </a:extLst>
          </p:cNvPr>
          <p:cNvSpPr>
            <a:spLocks noGrp="1"/>
          </p:cNvSpPr>
          <p:nvPr>
            <p:ph type="title"/>
          </p:nvPr>
        </p:nvSpPr>
        <p:spPr/>
        <p:txBody>
          <a:bodyPr/>
          <a:lstStyle/>
          <a:p>
            <a:r>
              <a:rPr lang="de-DE"/>
              <a:t>Mastertitelformat bearbeiten</a:t>
            </a:r>
          </a:p>
        </p:txBody>
      </p:sp>
      <p:sp>
        <p:nvSpPr>
          <p:cNvPr id="2" name="Quelle">
            <a:extLst>
              <a:ext uri="{FF2B5EF4-FFF2-40B4-BE49-F238E27FC236}">
                <a16:creationId xmlns:a16="http://schemas.microsoft.com/office/drawing/2014/main" id="{FFCF94C1-EA8B-FE9F-7661-ED67568A6894}"/>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4097359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4xInhalt qu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5CC0551-3A38-7653-265F-E415764D5095}"/>
              </a:ext>
            </a:extLst>
          </p:cNvPr>
          <p:cNvSpPr>
            <a:spLocks noGrp="1" noRot="1" noMove="1" noResize="1" noEditPoints="1" noAdjustHandles="1" noChangeArrowheads="1" noChangeShapeType="1"/>
          </p:cNvSpPr>
          <p:nvPr>
            <p:ph type="dt" sz="half" idx="19"/>
          </p:nvPr>
        </p:nvSpPr>
        <p:spPr/>
        <p:txBody>
          <a:bodyPr/>
          <a:lstStyle/>
          <a:p>
            <a:fld id="{69FC3CFD-E6BE-4F48-84CD-4E26D4D51D0C}" type="datetime1">
              <a:rPr lang="de-DE" smtClean="0"/>
              <a:t>13.02.2025</a:t>
            </a:fld>
            <a:endParaRPr lang="de-DE"/>
          </a:p>
        </p:txBody>
      </p:sp>
      <p:sp>
        <p:nvSpPr>
          <p:cNvPr id="5" name="Fußzeilenplatzhalter 4">
            <a:extLst>
              <a:ext uri="{FF2B5EF4-FFF2-40B4-BE49-F238E27FC236}">
                <a16:creationId xmlns:a16="http://schemas.microsoft.com/office/drawing/2014/main" id="{8677B0D2-9E03-3AE5-90FE-C42EA77DA4FD}"/>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6" name="Foliennummernplatzhalter 5">
            <a:extLst>
              <a:ext uri="{FF2B5EF4-FFF2-40B4-BE49-F238E27FC236}">
                <a16:creationId xmlns:a16="http://schemas.microsoft.com/office/drawing/2014/main" id="{C65DDF4F-09A2-7620-ECD1-D2EF9E2DD7F4}"/>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7" name="Inhaltsplatzhalter 17">
            <a:extLst>
              <a:ext uri="{FF2B5EF4-FFF2-40B4-BE49-F238E27FC236}">
                <a16:creationId xmlns:a16="http://schemas.microsoft.com/office/drawing/2014/main" id="{F3DDBE14-4545-5122-95DD-BC2C266DD350}"/>
              </a:ext>
            </a:extLst>
          </p:cNvPr>
          <p:cNvSpPr>
            <a:spLocks noGrp="1"/>
          </p:cNvSpPr>
          <p:nvPr>
            <p:ph sz="quarter" idx="17"/>
          </p:nvPr>
        </p:nvSpPr>
        <p:spPr>
          <a:xfrm>
            <a:off x="1044000" y="1800000"/>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17">
            <a:extLst>
              <a:ext uri="{FF2B5EF4-FFF2-40B4-BE49-F238E27FC236}">
                <a16:creationId xmlns:a16="http://schemas.microsoft.com/office/drawing/2014/main" id="{821F29B7-0A54-E72C-E1DE-55F0D5638DF1}"/>
              </a:ext>
            </a:extLst>
          </p:cNvPr>
          <p:cNvSpPr>
            <a:spLocks noGrp="1" noRot="1" noMove="1" noResize="1" noEditPoints="1" noAdjustHandles="1" noChangeArrowheads="1" noChangeShapeType="1"/>
          </p:cNvSpPr>
          <p:nvPr>
            <p:ph sz="quarter" idx="23"/>
          </p:nvPr>
        </p:nvSpPr>
        <p:spPr>
          <a:xfrm>
            <a:off x="1044000"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Inhaltsplatzhalter 17">
            <a:extLst>
              <a:ext uri="{FF2B5EF4-FFF2-40B4-BE49-F238E27FC236}">
                <a16:creationId xmlns:a16="http://schemas.microsoft.com/office/drawing/2014/main" id="{E7AC6BA5-C073-C7DA-F42E-6EC8C83FF005}"/>
              </a:ext>
            </a:extLst>
          </p:cNvPr>
          <p:cNvSpPr>
            <a:spLocks noGrp="1"/>
          </p:cNvSpPr>
          <p:nvPr>
            <p:ph sz="quarter" idx="24"/>
          </p:nvPr>
        </p:nvSpPr>
        <p:spPr>
          <a:xfrm>
            <a:off x="6757175" y="1800000"/>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7">
            <a:extLst>
              <a:ext uri="{FF2B5EF4-FFF2-40B4-BE49-F238E27FC236}">
                <a16:creationId xmlns:a16="http://schemas.microsoft.com/office/drawing/2014/main" id="{5E225420-3E2A-7A77-C1E0-B01D8A71576E}"/>
              </a:ext>
            </a:extLst>
          </p:cNvPr>
          <p:cNvSpPr>
            <a:spLocks noGrp="1" noRot="1" noMove="1" noResize="1" noEditPoints="1" noAdjustHandles="1" noChangeArrowheads="1" noChangeShapeType="1"/>
          </p:cNvSpPr>
          <p:nvPr>
            <p:ph sz="quarter" idx="25"/>
          </p:nvPr>
        </p:nvSpPr>
        <p:spPr>
          <a:xfrm>
            <a:off x="6757175" y="3923999"/>
            <a:ext cx="5184000" cy="1980000"/>
          </a:xfrm>
          <a:prstGeom prst="rect">
            <a:avLst/>
          </a:prstGeom>
        </p:spPr>
        <p:txBody>
          <a:bodyPr/>
          <a:lstStyle>
            <a:lvl1pPr>
              <a:defRPr sz="1400"/>
            </a:lvl1pPr>
            <a:lvl2pPr>
              <a:defRPr sz="1400"/>
            </a:lvl2pPr>
            <a:lvl3pPr>
              <a:defRPr sz="1100"/>
            </a:lvl3pPr>
            <a:lvl4pPr>
              <a:defRPr sz="12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Untertitel">
            <a:extLst>
              <a:ext uri="{FF2B5EF4-FFF2-40B4-BE49-F238E27FC236}">
                <a16:creationId xmlns:a16="http://schemas.microsoft.com/office/drawing/2014/main" id="{FEC8A8C0-4A1A-F954-D80A-84950A766732}"/>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2" name="Titel 1">
            <a:extLst>
              <a:ext uri="{FF2B5EF4-FFF2-40B4-BE49-F238E27FC236}">
                <a16:creationId xmlns:a16="http://schemas.microsoft.com/office/drawing/2014/main" id="{30CC6753-1C82-8284-E0F3-F86606E3EE6E}"/>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4" name="Quelle">
            <a:extLst>
              <a:ext uri="{FF2B5EF4-FFF2-40B4-BE49-F238E27FC236}">
                <a16:creationId xmlns:a16="http://schemas.microsoft.com/office/drawing/2014/main" id="{4B5F1948-BDE0-E125-C01A-5661A6E5F364}"/>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388746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Untertitel/2xInhalt">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74924553-F32E-0818-58D3-69EABAC624FD}"/>
              </a:ext>
            </a:extLst>
          </p:cNvPr>
          <p:cNvSpPr>
            <a:spLocks noGrp="1" noRot="1" noMove="1" noResize="1" noEditPoints="1" noAdjustHandles="1" noChangeArrowheads="1" noChangeShapeType="1"/>
          </p:cNvSpPr>
          <p:nvPr>
            <p:ph type="sldNum" sz="quarter" idx="23"/>
          </p:nvPr>
        </p:nvSpPr>
        <p:spPr/>
        <p:txBody>
          <a:bodyPr/>
          <a:lstStyle/>
          <a:p>
            <a:fld id="{3A98EE3D-8CD1-4C3F-BD1C-C98C9596463C}" type="slidenum">
              <a:rPr lang="de-DE" smtClean="0"/>
              <a:pPr/>
              <a:t>‹Nr.›</a:t>
            </a:fld>
            <a:endParaRPr lang="de-DE"/>
          </a:p>
        </p:txBody>
      </p:sp>
      <p:sp>
        <p:nvSpPr>
          <p:cNvPr id="5" name="Datumsplatzhalter 4">
            <a:extLst>
              <a:ext uri="{FF2B5EF4-FFF2-40B4-BE49-F238E27FC236}">
                <a16:creationId xmlns:a16="http://schemas.microsoft.com/office/drawing/2014/main" id="{51015AF2-B09B-FC2A-F260-EAF04BE15C76}"/>
              </a:ext>
            </a:extLst>
          </p:cNvPr>
          <p:cNvSpPr>
            <a:spLocks noGrp="1" noRot="1" noMove="1" noResize="1" noEditPoints="1" noAdjustHandles="1" noChangeArrowheads="1" noChangeShapeType="1"/>
          </p:cNvSpPr>
          <p:nvPr>
            <p:ph type="dt" sz="half" idx="21"/>
          </p:nvPr>
        </p:nvSpPr>
        <p:spPr/>
        <p:txBody>
          <a:bodyPr/>
          <a:lstStyle/>
          <a:p>
            <a:fld id="{192EDEB1-A55A-417D-9749-FE1EF636ED67}" type="datetime1">
              <a:rPr lang="de-DE" smtClean="0"/>
              <a:t>13.02.2025</a:t>
            </a:fld>
            <a:endParaRPr lang="de-DE"/>
          </a:p>
        </p:txBody>
      </p:sp>
      <p:sp>
        <p:nvSpPr>
          <p:cNvPr id="7" name="Fußzeilenplatzhalter 6">
            <a:extLst>
              <a:ext uri="{FF2B5EF4-FFF2-40B4-BE49-F238E27FC236}">
                <a16:creationId xmlns:a16="http://schemas.microsoft.com/office/drawing/2014/main" id="{E76C150F-5488-B940-AFA7-0C13C9DAD1C3}"/>
              </a:ext>
            </a:extLst>
          </p:cNvPr>
          <p:cNvSpPr>
            <a:spLocks noGrp="1" noRot="1" noMove="1" noResize="1" noEditPoints="1" noAdjustHandles="1" noChangeArrowheads="1" noChangeShapeType="1"/>
          </p:cNvSpPr>
          <p:nvPr>
            <p:ph type="ftr" sz="quarter" idx="22"/>
          </p:nvPr>
        </p:nvSpPr>
        <p:spPr/>
        <p:txBody>
          <a:bodyPr/>
          <a:lstStyle/>
          <a:p>
            <a:r>
              <a:rPr lang="de-DE"/>
              <a:t>Präsentationstitel (Über &gt;Einfügen &gt;Kopf- und Fußzeile eintragen)</a:t>
            </a:r>
          </a:p>
        </p:txBody>
      </p:sp>
      <p:sp>
        <p:nvSpPr>
          <p:cNvPr id="4" name="Quelle">
            <a:extLst>
              <a:ext uri="{FF2B5EF4-FFF2-40B4-BE49-F238E27FC236}">
                <a16:creationId xmlns:a16="http://schemas.microsoft.com/office/drawing/2014/main" id="{B1E87F09-0875-6AF9-1B33-35963AD56E2D}"/>
              </a:ext>
            </a:extLst>
          </p:cNvPr>
          <p:cNvSpPr>
            <a:spLocks noGrp="1"/>
          </p:cNvSpPr>
          <p:nvPr>
            <p:ph type="body" sz="quarter" idx="28"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15" name="Inhaltsplatzhalter 17">
            <a:extLst>
              <a:ext uri="{FF2B5EF4-FFF2-40B4-BE49-F238E27FC236}">
                <a16:creationId xmlns:a16="http://schemas.microsoft.com/office/drawing/2014/main" id="{4AAAD880-59A2-EEFB-91B2-30B6430D7751}"/>
              </a:ext>
            </a:extLst>
          </p:cNvPr>
          <p:cNvSpPr>
            <a:spLocks noGrp="1"/>
          </p:cNvSpPr>
          <p:nvPr>
            <p:ph sz="quarter" idx="26"/>
          </p:nvPr>
        </p:nvSpPr>
        <p:spPr>
          <a:xfrm>
            <a:off x="6757175" y="2255519"/>
            <a:ext cx="5184000" cy="365609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Untertitel 2">
            <a:extLst>
              <a:ext uri="{FF2B5EF4-FFF2-40B4-BE49-F238E27FC236}">
                <a16:creationId xmlns:a16="http://schemas.microsoft.com/office/drawing/2014/main" id="{3AE7EAF4-8A4F-2EB3-52D0-1B12DD432FB9}"/>
              </a:ext>
            </a:extLst>
          </p:cNvPr>
          <p:cNvSpPr>
            <a:spLocks noGrp="1"/>
          </p:cNvSpPr>
          <p:nvPr>
            <p:ph type="body" sz="quarter" idx="20"/>
          </p:nvPr>
        </p:nvSpPr>
        <p:spPr>
          <a:xfrm>
            <a:off x="6757175" y="1800000"/>
            <a:ext cx="5184000" cy="267241"/>
          </a:xfrm>
          <a:prstGeom prst="rect">
            <a:avLst/>
          </a:prstGeom>
        </p:spPr>
        <p:txBody>
          <a:bodyPr>
            <a:noAutofit/>
          </a:bodyPr>
          <a:lstStyle>
            <a:lvl1pPr marL="0" indent="0">
              <a:buNone/>
              <a:defRPr sz="1800" cap="none" baseline="0">
                <a:solidFill>
                  <a:schemeClr val="tx2"/>
                </a:solidFill>
                <a:latin typeface="+mj-lt"/>
              </a:defRPr>
            </a:lvl1pPr>
          </a:lstStyle>
          <a:p>
            <a:pPr lvl="0"/>
            <a:r>
              <a:rPr lang="de-DE"/>
              <a:t>Mastertextformat bearbeiten</a:t>
            </a:r>
          </a:p>
        </p:txBody>
      </p:sp>
      <p:sp>
        <p:nvSpPr>
          <p:cNvPr id="17" name="Inhaltsplatzhalter 17">
            <a:extLst>
              <a:ext uri="{FF2B5EF4-FFF2-40B4-BE49-F238E27FC236}">
                <a16:creationId xmlns:a16="http://schemas.microsoft.com/office/drawing/2014/main" id="{C0D08631-FF59-2CC6-F45B-7959E6109BC9}"/>
              </a:ext>
            </a:extLst>
          </p:cNvPr>
          <p:cNvSpPr>
            <a:spLocks noGrp="1" noRot="1" noMove="1" noResize="1" noEditPoints="1" noAdjustHandles="1" noChangeArrowheads="1" noChangeShapeType="1"/>
          </p:cNvSpPr>
          <p:nvPr>
            <p:ph sz="quarter" idx="27"/>
          </p:nvPr>
        </p:nvSpPr>
        <p:spPr>
          <a:xfrm>
            <a:off x="1044000" y="2255519"/>
            <a:ext cx="5184000" cy="36561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Untertitel 1">
            <a:extLst>
              <a:ext uri="{FF2B5EF4-FFF2-40B4-BE49-F238E27FC236}">
                <a16:creationId xmlns:a16="http://schemas.microsoft.com/office/drawing/2014/main" id="{327BB4EC-A101-D73A-A52E-E528C105097E}"/>
              </a:ext>
            </a:extLst>
          </p:cNvPr>
          <p:cNvSpPr>
            <a:spLocks noGrp="1"/>
          </p:cNvSpPr>
          <p:nvPr>
            <p:ph type="body" sz="quarter" idx="19"/>
          </p:nvPr>
        </p:nvSpPr>
        <p:spPr>
          <a:xfrm>
            <a:off x="1044000" y="1800000"/>
            <a:ext cx="5148000" cy="267241"/>
          </a:xfrm>
          <a:prstGeom prst="rect">
            <a:avLst/>
          </a:prstGeom>
        </p:spPr>
        <p:txBody>
          <a:bodyPr>
            <a:noAutofit/>
          </a:bodyPr>
          <a:lstStyle>
            <a:lvl1pPr marL="0" indent="0">
              <a:buNone/>
              <a:defRPr sz="1800" cap="none" baseline="0">
                <a:solidFill>
                  <a:schemeClr val="tx2"/>
                </a:solidFill>
                <a:latin typeface="+mj-lt"/>
              </a:defRPr>
            </a:lvl1pPr>
          </a:lstStyle>
          <a:p>
            <a:pPr lvl="0"/>
            <a:r>
              <a:rPr lang="de-DE"/>
              <a:t>Mastertextformat bearbeiten</a:t>
            </a:r>
          </a:p>
        </p:txBody>
      </p:sp>
      <p:sp>
        <p:nvSpPr>
          <p:cNvPr id="13" name="Untertitel">
            <a:extLst>
              <a:ext uri="{FF2B5EF4-FFF2-40B4-BE49-F238E27FC236}">
                <a16:creationId xmlns:a16="http://schemas.microsoft.com/office/drawing/2014/main" id="{31A1A158-746F-7E7D-8D56-04D6BB11C532}"/>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12" name="Titel 11">
            <a:extLst>
              <a:ext uri="{FF2B5EF4-FFF2-40B4-BE49-F238E27FC236}">
                <a16:creationId xmlns:a16="http://schemas.microsoft.com/office/drawing/2014/main" id="{A387FD67-82CE-179C-D6A8-34B4ADE3F4D1}"/>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3398050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Inhalt/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B3549-A067-9184-EDD3-80D1978337FD}"/>
              </a:ext>
            </a:extLst>
          </p:cNvPr>
          <p:cNvSpPr>
            <a:spLocks noGrp="1"/>
          </p:cNvSpPr>
          <p:nvPr>
            <p:ph type="title"/>
          </p:nvPr>
        </p:nvSpPr>
        <p:spPr>
          <a:xfrm>
            <a:off x="1044000" y="252000"/>
            <a:ext cx="10897175" cy="774965"/>
          </a:xfrm>
        </p:spPr>
        <p:txBody>
          <a:bodyPr/>
          <a:lstStyle/>
          <a:p>
            <a:r>
              <a:rPr lang="de-DE"/>
              <a:t>Mastertitelformat bearbeiten</a:t>
            </a:r>
          </a:p>
        </p:txBody>
      </p:sp>
      <p:sp>
        <p:nvSpPr>
          <p:cNvPr id="3" name="Fußzeilenplatzhalter 2">
            <a:extLst>
              <a:ext uri="{FF2B5EF4-FFF2-40B4-BE49-F238E27FC236}">
                <a16:creationId xmlns:a16="http://schemas.microsoft.com/office/drawing/2014/main" id="{03E73423-E2AA-9CE1-47ED-1ED225A1587E}"/>
              </a:ext>
            </a:extLst>
          </p:cNvPr>
          <p:cNvSpPr>
            <a:spLocks noGrp="1"/>
          </p:cNvSpPr>
          <p:nvPr>
            <p:ph type="ftr" sz="quarter" idx="10"/>
          </p:nvPr>
        </p:nvSpPr>
        <p:spPr/>
        <p:txBody>
          <a:bodyPr/>
          <a:lstStyle/>
          <a:p>
            <a:r>
              <a:rPr lang="de-DE"/>
              <a:t>Präsentationstitel (Über &gt;Einfügen &gt;Kopf- und Fußzeile eintragen)</a:t>
            </a:r>
          </a:p>
        </p:txBody>
      </p:sp>
      <p:sp>
        <p:nvSpPr>
          <p:cNvPr id="4" name="Datumsplatzhalter 3">
            <a:extLst>
              <a:ext uri="{FF2B5EF4-FFF2-40B4-BE49-F238E27FC236}">
                <a16:creationId xmlns:a16="http://schemas.microsoft.com/office/drawing/2014/main" id="{CB73C841-8133-5FE2-556C-C8B8EE2A21C1}"/>
              </a:ext>
            </a:extLst>
          </p:cNvPr>
          <p:cNvSpPr>
            <a:spLocks noGrp="1"/>
          </p:cNvSpPr>
          <p:nvPr>
            <p:ph type="dt" sz="half" idx="11"/>
          </p:nvPr>
        </p:nvSpPr>
        <p:spPr/>
        <p:txBody>
          <a:bodyPr/>
          <a:lstStyle/>
          <a:p>
            <a:fld id="{786A0F5B-2D4B-45E0-B2BD-5F0782E91691}" type="datetime1">
              <a:rPr lang="de-DE" smtClean="0"/>
              <a:t>13.02.2025</a:t>
            </a:fld>
            <a:endParaRPr lang="de-DE"/>
          </a:p>
        </p:txBody>
      </p:sp>
      <p:sp>
        <p:nvSpPr>
          <p:cNvPr id="5" name="Foliennummernplatzhalter 4">
            <a:extLst>
              <a:ext uri="{FF2B5EF4-FFF2-40B4-BE49-F238E27FC236}">
                <a16:creationId xmlns:a16="http://schemas.microsoft.com/office/drawing/2014/main" id="{BBFB5A39-A061-FA4E-FBEE-C9A9359DB013}"/>
              </a:ext>
            </a:extLst>
          </p:cNvPr>
          <p:cNvSpPr>
            <a:spLocks noGrp="1"/>
          </p:cNvSpPr>
          <p:nvPr>
            <p:ph type="sldNum" sz="quarter" idx="12"/>
          </p:nvPr>
        </p:nvSpPr>
        <p:spPr/>
        <p:txBody>
          <a:bodyPr/>
          <a:lstStyle/>
          <a:p>
            <a:fld id="{3A98EE3D-8CD1-4C3F-BD1C-C98C9596463C}" type="slidenum">
              <a:rPr lang="de-DE" smtClean="0"/>
              <a:pPr/>
              <a:t>‹Nr.›</a:t>
            </a:fld>
            <a:endParaRPr lang="de-DE"/>
          </a:p>
        </p:txBody>
      </p:sp>
      <p:sp>
        <p:nvSpPr>
          <p:cNvPr id="6" name="Inhaltsplatzhalter 17">
            <a:extLst>
              <a:ext uri="{FF2B5EF4-FFF2-40B4-BE49-F238E27FC236}">
                <a16:creationId xmlns:a16="http://schemas.microsoft.com/office/drawing/2014/main" id="{7230B68E-EC75-185C-05BD-3C3365EBCDE8}"/>
              </a:ext>
            </a:extLst>
          </p:cNvPr>
          <p:cNvSpPr>
            <a:spLocks noGrp="1"/>
          </p:cNvSpPr>
          <p:nvPr>
            <p:ph sz="quarter" idx="24"/>
          </p:nvPr>
        </p:nvSpPr>
        <p:spPr>
          <a:xfrm>
            <a:off x="1044000"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1">
            <a:extLst>
              <a:ext uri="{FF2B5EF4-FFF2-40B4-BE49-F238E27FC236}">
                <a16:creationId xmlns:a16="http://schemas.microsoft.com/office/drawing/2014/main" id="{D279AC99-10AB-0C0F-DC7F-18EF12AC61CB}"/>
              </a:ext>
            </a:extLst>
          </p:cNvPr>
          <p:cNvSpPr>
            <a:spLocks noGrp="1"/>
          </p:cNvSpPr>
          <p:nvPr>
            <p:ph type="pic" sz="quarter" idx="18"/>
          </p:nvPr>
        </p:nvSpPr>
        <p:spPr>
          <a:xfrm>
            <a:off x="6757175" y="1800000"/>
            <a:ext cx="5184000" cy="4104000"/>
          </a:xfrm>
          <a:prstGeom prst="rect">
            <a:avLst/>
          </a:prstGeom>
        </p:spPr>
        <p:txBody>
          <a:bodyPr/>
          <a:lstStyle/>
          <a:p>
            <a:r>
              <a:rPr lang="de-DE"/>
              <a:t>Bild durch Klicken auf Symbol hinzufügen</a:t>
            </a:r>
          </a:p>
        </p:txBody>
      </p:sp>
      <p:sp>
        <p:nvSpPr>
          <p:cNvPr id="8" name="Untertitel">
            <a:extLst>
              <a:ext uri="{FF2B5EF4-FFF2-40B4-BE49-F238E27FC236}">
                <a16:creationId xmlns:a16="http://schemas.microsoft.com/office/drawing/2014/main" id="{F5961A11-6678-4992-5810-80AEEDE12600}"/>
              </a:ext>
            </a:extLst>
          </p:cNvPr>
          <p:cNvSpPr>
            <a:spLocks noGrp="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Tree>
    <p:extLst>
      <p:ext uri="{BB962C8B-B14F-4D97-AF65-F5344CB8AC3E}">
        <p14:creationId xmlns:p14="http://schemas.microsoft.com/office/powerpoint/2010/main" val="3593468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B3549-A067-9184-EDD3-80D1978337FD}"/>
              </a:ext>
            </a:extLst>
          </p:cNvPr>
          <p:cNvSpPr>
            <a:spLocks noGrp="1"/>
          </p:cNvSpPr>
          <p:nvPr>
            <p:ph type="title"/>
          </p:nvPr>
        </p:nvSpPr>
        <p:spPr>
          <a:xfrm>
            <a:off x="1044000" y="252000"/>
            <a:ext cx="10897175" cy="774965"/>
          </a:xfrm>
        </p:spPr>
        <p:txBody>
          <a:bodyPr/>
          <a:lstStyle/>
          <a:p>
            <a:r>
              <a:rPr lang="de-DE"/>
              <a:t>Mastertitelformat bearbeiten</a:t>
            </a:r>
          </a:p>
        </p:txBody>
      </p:sp>
      <p:sp>
        <p:nvSpPr>
          <p:cNvPr id="3" name="Fußzeilenplatzhalter 2">
            <a:extLst>
              <a:ext uri="{FF2B5EF4-FFF2-40B4-BE49-F238E27FC236}">
                <a16:creationId xmlns:a16="http://schemas.microsoft.com/office/drawing/2014/main" id="{03E73423-E2AA-9CE1-47ED-1ED225A1587E}"/>
              </a:ext>
            </a:extLst>
          </p:cNvPr>
          <p:cNvSpPr>
            <a:spLocks noGrp="1"/>
          </p:cNvSpPr>
          <p:nvPr>
            <p:ph type="ftr" sz="quarter" idx="10"/>
          </p:nvPr>
        </p:nvSpPr>
        <p:spPr/>
        <p:txBody>
          <a:bodyPr/>
          <a:lstStyle/>
          <a:p>
            <a:r>
              <a:rPr lang="de-DE"/>
              <a:t>Präsentationstitel (Über &gt;Einfügen &gt;Kopf- und Fußzeile eintragen)</a:t>
            </a:r>
          </a:p>
        </p:txBody>
      </p:sp>
      <p:sp>
        <p:nvSpPr>
          <p:cNvPr id="4" name="Datumsplatzhalter 3">
            <a:extLst>
              <a:ext uri="{FF2B5EF4-FFF2-40B4-BE49-F238E27FC236}">
                <a16:creationId xmlns:a16="http://schemas.microsoft.com/office/drawing/2014/main" id="{CB73C841-8133-5FE2-556C-C8B8EE2A21C1}"/>
              </a:ext>
            </a:extLst>
          </p:cNvPr>
          <p:cNvSpPr>
            <a:spLocks noGrp="1"/>
          </p:cNvSpPr>
          <p:nvPr>
            <p:ph type="dt" sz="half" idx="11"/>
          </p:nvPr>
        </p:nvSpPr>
        <p:spPr/>
        <p:txBody>
          <a:bodyPr/>
          <a:lstStyle/>
          <a:p>
            <a:fld id="{786A0F5B-2D4B-45E0-B2BD-5F0782E91691}" type="datetime1">
              <a:rPr lang="de-DE" smtClean="0"/>
              <a:t>13.02.2025</a:t>
            </a:fld>
            <a:endParaRPr lang="de-DE"/>
          </a:p>
        </p:txBody>
      </p:sp>
      <p:sp>
        <p:nvSpPr>
          <p:cNvPr id="5" name="Foliennummernplatzhalter 4">
            <a:extLst>
              <a:ext uri="{FF2B5EF4-FFF2-40B4-BE49-F238E27FC236}">
                <a16:creationId xmlns:a16="http://schemas.microsoft.com/office/drawing/2014/main" id="{BBFB5A39-A061-FA4E-FBEE-C9A9359DB013}"/>
              </a:ext>
            </a:extLst>
          </p:cNvPr>
          <p:cNvSpPr>
            <a:spLocks noGrp="1"/>
          </p:cNvSpPr>
          <p:nvPr>
            <p:ph type="sldNum" sz="quarter" idx="12"/>
          </p:nvPr>
        </p:nvSpPr>
        <p:spPr/>
        <p:txBody>
          <a:bodyPr/>
          <a:lstStyle/>
          <a:p>
            <a:fld id="{3A98EE3D-8CD1-4C3F-BD1C-C98C9596463C}" type="slidenum">
              <a:rPr lang="de-DE" smtClean="0"/>
              <a:pPr/>
              <a:t>‹Nr.›</a:t>
            </a:fld>
            <a:endParaRPr lang="de-DE"/>
          </a:p>
        </p:txBody>
      </p:sp>
      <p:sp>
        <p:nvSpPr>
          <p:cNvPr id="6" name="Inhaltsplatzhalter 17">
            <a:extLst>
              <a:ext uri="{FF2B5EF4-FFF2-40B4-BE49-F238E27FC236}">
                <a16:creationId xmlns:a16="http://schemas.microsoft.com/office/drawing/2014/main" id="{7230B68E-EC75-185C-05BD-3C3365EBCDE8}"/>
              </a:ext>
            </a:extLst>
          </p:cNvPr>
          <p:cNvSpPr>
            <a:spLocks noGrp="1"/>
          </p:cNvSpPr>
          <p:nvPr>
            <p:ph sz="quarter" idx="24"/>
          </p:nvPr>
        </p:nvSpPr>
        <p:spPr>
          <a:xfrm>
            <a:off x="6757175" y="1800000"/>
            <a:ext cx="51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1">
            <a:extLst>
              <a:ext uri="{FF2B5EF4-FFF2-40B4-BE49-F238E27FC236}">
                <a16:creationId xmlns:a16="http://schemas.microsoft.com/office/drawing/2014/main" id="{D279AC99-10AB-0C0F-DC7F-18EF12AC61CB}"/>
              </a:ext>
            </a:extLst>
          </p:cNvPr>
          <p:cNvSpPr>
            <a:spLocks noGrp="1"/>
          </p:cNvSpPr>
          <p:nvPr>
            <p:ph type="pic" sz="quarter" idx="18"/>
          </p:nvPr>
        </p:nvSpPr>
        <p:spPr>
          <a:xfrm>
            <a:off x="1044000" y="1800000"/>
            <a:ext cx="5184000" cy="4104000"/>
          </a:xfrm>
          <a:prstGeom prst="rect">
            <a:avLst/>
          </a:prstGeom>
        </p:spPr>
        <p:txBody>
          <a:bodyPr/>
          <a:lstStyle/>
          <a:p>
            <a:r>
              <a:rPr lang="de-DE"/>
              <a:t>Bild durch Klicken auf Symbol hinzufügen</a:t>
            </a:r>
          </a:p>
        </p:txBody>
      </p:sp>
      <p:sp>
        <p:nvSpPr>
          <p:cNvPr id="8" name="Untertitel">
            <a:extLst>
              <a:ext uri="{FF2B5EF4-FFF2-40B4-BE49-F238E27FC236}">
                <a16:creationId xmlns:a16="http://schemas.microsoft.com/office/drawing/2014/main" id="{E6E8188B-402B-FD92-2E4B-6EA897747F17}"/>
              </a:ext>
            </a:extLst>
          </p:cNvPr>
          <p:cNvSpPr>
            <a:spLocks noGrp="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Tree>
    <p:extLst>
      <p:ext uri="{BB962C8B-B14F-4D97-AF65-F5344CB8AC3E}">
        <p14:creationId xmlns:p14="http://schemas.microsoft.com/office/powerpoint/2010/main" val="2466041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Bild links/Inhalt">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2F2674-859D-4B07-222B-F9D3ED5FBC69}"/>
              </a:ext>
            </a:extLst>
          </p:cNvPr>
          <p:cNvSpPr>
            <a:spLocks noGrp="1" noRot="1" noMove="1" noResize="1" noEditPoints="1" noAdjustHandles="1" noChangeArrowheads="1" noChangeShapeType="1"/>
          </p:cNvSpPr>
          <p:nvPr>
            <p:ph type="dt" sz="half" idx="19"/>
          </p:nvPr>
        </p:nvSpPr>
        <p:spPr/>
        <p:txBody>
          <a:bodyPr/>
          <a:lstStyle/>
          <a:p>
            <a:fld id="{758D0223-956E-462F-93FD-5EFA32D01FFD}" type="datetime1">
              <a:rPr lang="de-DE" smtClean="0"/>
              <a:t>13.02.2025</a:t>
            </a:fld>
            <a:endParaRPr lang="de-DE"/>
          </a:p>
        </p:txBody>
      </p:sp>
      <p:sp>
        <p:nvSpPr>
          <p:cNvPr id="5" name="Fußzeilenplatzhalter 4">
            <a:extLst>
              <a:ext uri="{FF2B5EF4-FFF2-40B4-BE49-F238E27FC236}">
                <a16:creationId xmlns:a16="http://schemas.microsoft.com/office/drawing/2014/main" id="{DF1D46B0-23AB-2D93-39CC-5E0F37D9A775}"/>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9" name="Foliennummernplatzhalter 8">
            <a:extLst>
              <a:ext uri="{FF2B5EF4-FFF2-40B4-BE49-F238E27FC236}">
                <a16:creationId xmlns:a16="http://schemas.microsoft.com/office/drawing/2014/main" id="{63A7F203-D9BE-BF39-6185-F485568642B5}"/>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4" name="Quelle">
            <a:extLst>
              <a:ext uri="{FF2B5EF4-FFF2-40B4-BE49-F238E27FC236}">
                <a16:creationId xmlns:a16="http://schemas.microsoft.com/office/drawing/2014/main" id="{1A5BA3E4-08FE-8258-BE85-67E8DFAFC75E}"/>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18" name="Inhaltsplatzhalter 1">
            <a:extLst>
              <a:ext uri="{FF2B5EF4-FFF2-40B4-BE49-F238E27FC236}">
                <a16:creationId xmlns:a16="http://schemas.microsoft.com/office/drawing/2014/main" id="{A846FA64-2243-E5C6-EEA4-BFAF6464E004}"/>
              </a:ext>
            </a:extLst>
          </p:cNvPr>
          <p:cNvSpPr>
            <a:spLocks noGrp="1" noRot="1" noMove="1" noResize="1" noEditPoints="1" noAdjustHandles="1" noChangeArrowheads="1" noChangeShapeType="1"/>
          </p:cNvSpPr>
          <p:nvPr>
            <p:ph sz="quarter" idx="17"/>
          </p:nvPr>
        </p:nvSpPr>
        <p:spPr>
          <a:xfrm>
            <a:off x="8381999" y="1800000"/>
            <a:ext cx="3559775"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noRot="1" noMove="1" noResize="1" noEditPoints="1" noAdjustHandles="1" noChangeArrowheads="1" noChangeShapeType="1"/>
          </p:cNvSpPr>
          <p:nvPr>
            <p:ph type="pic" sz="quarter" idx="18"/>
          </p:nvPr>
        </p:nvSpPr>
        <p:spPr>
          <a:xfrm>
            <a:off x="1043999" y="1800000"/>
            <a:ext cx="6984000" cy="4104000"/>
          </a:xfrm>
          <a:prstGeom prst="rect">
            <a:avLst/>
          </a:prstGeom>
        </p:spPr>
        <p:txBody>
          <a:bodyPr/>
          <a:lstStyle/>
          <a:p>
            <a:r>
              <a:rPr lang="de-DE"/>
              <a:t>Bild durch Klicken auf Symbol hinzufügen</a:t>
            </a:r>
          </a:p>
        </p:txBody>
      </p:sp>
      <p:sp>
        <p:nvSpPr>
          <p:cNvPr id="7" name="Untertitel">
            <a:extLst>
              <a:ext uri="{FF2B5EF4-FFF2-40B4-BE49-F238E27FC236}">
                <a16:creationId xmlns:a16="http://schemas.microsoft.com/office/drawing/2014/main" id="{B909AAA9-914E-8930-C14E-83FCEB3CC2E3}"/>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6" name="Titel 5">
            <a:extLst>
              <a:ext uri="{FF2B5EF4-FFF2-40B4-BE49-F238E27FC236}">
                <a16:creationId xmlns:a16="http://schemas.microsoft.com/office/drawing/2014/main" id="{74869505-75AD-9328-B3A5-E3711AB5B209}"/>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1620009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Inhalt/Bild rechts">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2F2674-859D-4B07-222B-F9D3ED5FBC69}"/>
              </a:ext>
            </a:extLst>
          </p:cNvPr>
          <p:cNvSpPr>
            <a:spLocks noGrp="1" noRot="1" noMove="1" noResize="1" noEditPoints="1" noAdjustHandles="1" noChangeArrowheads="1" noChangeShapeType="1"/>
          </p:cNvSpPr>
          <p:nvPr>
            <p:ph type="dt" sz="half" idx="19"/>
          </p:nvPr>
        </p:nvSpPr>
        <p:spPr/>
        <p:txBody>
          <a:bodyPr/>
          <a:lstStyle/>
          <a:p>
            <a:fld id="{FDEE4408-0653-465B-A8D8-6D6D9408BC10}" type="datetime1">
              <a:rPr lang="de-DE" smtClean="0"/>
              <a:t>13.02.2025</a:t>
            </a:fld>
            <a:endParaRPr lang="de-DE"/>
          </a:p>
        </p:txBody>
      </p:sp>
      <p:sp>
        <p:nvSpPr>
          <p:cNvPr id="5" name="Fußzeilenplatzhalter 4">
            <a:extLst>
              <a:ext uri="{FF2B5EF4-FFF2-40B4-BE49-F238E27FC236}">
                <a16:creationId xmlns:a16="http://schemas.microsoft.com/office/drawing/2014/main" id="{DF1D46B0-23AB-2D93-39CC-5E0F37D9A775}"/>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9" name="Foliennummernplatzhalter 8">
            <a:extLst>
              <a:ext uri="{FF2B5EF4-FFF2-40B4-BE49-F238E27FC236}">
                <a16:creationId xmlns:a16="http://schemas.microsoft.com/office/drawing/2014/main" id="{63A7F203-D9BE-BF39-6185-F485568642B5}"/>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4" name="Quelle">
            <a:extLst>
              <a:ext uri="{FF2B5EF4-FFF2-40B4-BE49-F238E27FC236}">
                <a16:creationId xmlns:a16="http://schemas.microsoft.com/office/drawing/2014/main" id="{A9B90F99-38BF-D85B-4C8D-AAF3D0BFAC81}"/>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
        <p:nvSpPr>
          <p:cNvPr id="18" name="Inhaltsplatzhalter 1">
            <a:extLst>
              <a:ext uri="{FF2B5EF4-FFF2-40B4-BE49-F238E27FC236}">
                <a16:creationId xmlns:a16="http://schemas.microsoft.com/office/drawing/2014/main" id="{A846FA64-2243-E5C6-EEA4-BFAF6464E004}"/>
              </a:ext>
            </a:extLst>
          </p:cNvPr>
          <p:cNvSpPr>
            <a:spLocks noGrp="1" noRot="1" noMove="1" noResize="1" noEditPoints="1" noAdjustHandles="1" noChangeArrowheads="1" noChangeShapeType="1"/>
          </p:cNvSpPr>
          <p:nvPr>
            <p:ph sz="quarter" idx="17"/>
          </p:nvPr>
        </p:nvSpPr>
        <p:spPr>
          <a:xfrm>
            <a:off x="1044000" y="1800000"/>
            <a:ext cx="3559775"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noRot="1" noMove="1" noResize="1" noEditPoints="1" noAdjustHandles="1" noChangeArrowheads="1" noChangeShapeType="1"/>
          </p:cNvSpPr>
          <p:nvPr>
            <p:ph type="pic" sz="quarter" idx="18"/>
          </p:nvPr>
        </p:nvSpPr>
        <p:spPr>
          <a:xfrm>
            <a:off x="4957175" y="1800000"/>
            <a:ext cx="6984000" cy="4104000"/>
          </a:xfrm>
          <a:prstGeom prst="rect">
            <a:avLst/>
          </a:prstGeom>
        </p:spPr>
        <p:txBody>
          <a:bodyPr/>
          <a:lstStyle/>
          <a:p>
            <a:r>
              <a:rPr lang="de-DE"/>
              <a:t>Bild durch Klicken auf Symbol hinzufügen</a:t>
            </a:r>
          </a:p>
        </p:txBody>
      </p:sp>
      <p:sp>
        <p:nvSpPr>
          <p:cNvPr id="7" name="Untertitel">
            <a:extLst>
              <a:ext uri="{FF2B5EF4-FFF2-40B4-BE49-F238E27FC236}">
                <a16:creationId xmlns:a16="http://schemas.microsoft.com/office/drawing/2014/main" id="{18CF1A26-4AC4-1A4C-2158-0C027FBCB1CB}"/>
              </a:ext>
            </a:extLst>
          </p:cNvPr>
          <p:cNvSpPr>
            <a:spLocks noGrp="1" noRot="1" noMove="1" noResize="1" noEditPoints="1" noAdjustHandles="1" noChangeArrowheads="1" noChangeShapeType="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6" name="Titel 5">
            <a:extLst>
              <a:ext uri="{FF2B5EF4-FFF2-40B4-BE49-F238E27FC236}">
                <a16:creationId xmlns:a16="http://schemas.microsoft.com/office/drawing/2014/main" id="{5A8BE1F3-E054-01E8-F80D-5A7619692A13}"/>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Tree>
    <p:extLst>
      <p:ext uri="{BB962C8B-B14F-4D97-AF65-F5344CB8AC3E}">
        <p14:creationId xmlns:p14="http://schemas.microsoft.com/office/powerpoint/2010/main" val="36834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3B238-BDB4-BCC2-FE13-7980CDE8AFF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D3CC114-A6EF-4BA6-7A68-D616C77D01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649B50F-3C99-8F54-8D52-B417F1016808}"/>
              </a:ext>
            </a:extLst>
          </p:cNvPr>
          <p:cNvSpPr>
            <a:spLocks noGrp="1"/>
          </p:cNvSpPr>
          <p:nvPr>
            <p:ph type="dt" sz="half" idx="10"/>
          </p:nvPr>
        </p:nvSpPr>
        <p:spPr/>
        <p:txBody>
          <a:bodyPr/>
          <a:lstStyle/>
          <a:p>
            <a:fld id="{C8896C06-CB1E-4199-9EBC-B603BF619D04}" type="datetimeFigureOut">
              <a:rPr lang="de-DE" smtClean="0"/>
              <a:t>13.02.2025</a:t>
            </a:fld>
            <a:endParaRPr lang="de-DE"/>
          </a:p>
        </p:txBody>
      </p:sp>
      <p:sp>
        <p:nvSpPr>
          <p:cNvPr id="5" name="Fußzeilenplatzhalter 4">
            <a:extLst>
              <a:ext uri="{FF2B5EF4-FFF2-40B4-BE49-F238E27FC236}">
                <a16:creationId xmlns:a16="http://schemas.microsoft.com/office/drawing/2014/main" id="{2CA3D09C-16D2-B3CA-66DB-81AB731FF4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FD58390-968D-CB63-F7A3-D54E33B4D4F8}"/>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3687136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Bild/Inhalt">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EBF30E9A-5EF9-4FC7-3ACC-EAC9DFD27F78}"/>
              </a:ext>
            </a:extLst>
          </p:cNvPr>
          <p:cNvSpPr>
            <a:spLocks noGrp="1" noRot="1" noMove="1" noResize="1" noEditPoints="1" noAdjustHandles="1" noChangeArrowheads="1" noChangeShapeType="1"/>
          </p:cNvSpPr>
          <p:nvPr>
            <p:ph type="sldNum" sz="quarter" idx="21"/>
          </p:nvPr>
        </p:nvSpPr>
        <p:spPr/>
        <p:txBody>
          <a:bodyPr/>
          <a:lstStyle/>
          <a:p>
            <a:fld id="{3A98EE3D-8CD1-4C3F-BD1C-C98C9596463C}" type="slidenum">
              <a:rPr lang="de-DE" smtClean="0"/>
              <a:pPr/>
              <a:t>‹Nr.›</a:t>
            </a:fld>
            <a:endParaRPr lang="de-DE"/>
          </a:p>
        </p:txBody>
      </p:sp>
      <p:sp>
        <p:nvSpPr>
          <p:cNvPr id="7" name="Datumsplatzhalter 6">
            <a:extLst>
              <a:ext uri="{FF2B5EF4-FFF2-40B4-BE49-F238E27FC236}">
                <a16:creationId xmlns:a16="http://schemas.microsoft.com/office/drawing/2014/main" id="{6F64D2F5-463E-A5FC-49DC-950522A6241D}"/>
              </a:ext>
            </a:extLst>
          </p:cNvPr>
          <p:cNvSpPr>
            <a:spLocks noGrp="1" noRot="1" noMove="1" noResize="1" noEditPoints="1" noAdjustHandles="1" noChangeArrowheads="1" noChangeShapeType="1"/>
          </p:cNvSpPr>
          <p:nvPr>
            <p:ph type="dt" sz="half" idx="19"/>
          </p:nvPr>
        </p:nvSpPr>
        <p:spPr/>
        <p:txBody>
          <a:bodyPr/>
          <a:lstStyle/>
          <a:p>
            <a:fld id="{0BBC8D22-D888-4FAA-8335-F91061729240}" type="datetime1">
              <a:rPr lang="de-DE" smtClean="0"/>
              <a:t>13.02.2025</a:t>
            </a:fld>
            <a:endParaRPr/>
          </a:p>
        </p:txBody>
      </p:sp>
      <p:sp>
        <p:nvSpPr>
          <p:cNvPr id="8" name="Fußzeilenplatzhalter 7">
            <a:extLst>
              <a:ext uri="{FF2B5EF4-FFF2-40B4-BE49-F238E27FC236}">
                <a16:creationId xmlns:a16="http://schemas.microsoft.com/office/drawing/2014/main" id="{60DB1ABB-1703-5C96-58FD-AD3C7A2CFF0E}"/>
              </a:ext>
            </a:extLst>
          </p:cNvPr>
          <p:cNvSpPr>
            <a:spLocks noGrp="1" noRot="1" noMove="1" noResize="1" noEditPoints="1" noAdjustHandles="1" noChangeArrowheads="1" noChangeShapeType="1"/>
          </p:cNvSpPr>
          <p:nvPr>
            <p:ph type="ftr" sz="quarter" idx="20"/>
          </p:nvPr>
        </p:nvSpPr>
        <p:spPr/>
        <p:txBody>
          <a:bodyPr/>
          <a:lstStyle/>
          <a:p>
            <a:r>
              <a:rPr lang="de-DE"/>
              <a:t>Präsentationstitel (Über &gt;Einfügen &gt;Kopf- und Fußzeile eintragen)</a:t>
            </a:r>
          </a:p>
        </p:txBody>
      </p:sp>
      <p:sp>
        <p:nvSpPr>
          <p:cNvPr id="18" name="Inhaltsplatzhalter 1">
            <a:extLst>
              <a:ext uri="{FF2B5EF4-FFF2-40B4-BE49-F238E27FC236}">
                <a16:creationId xmlns:a16="http://schemas.microsoft.com/office/drawing/2014/main" id="{A846FA64-2243-E5C6-EEA4-BFAF6464E004}"/>
              </a:ext>
            </a:extLst>
          </p:cNvPr>
          <p:cNvSpPr>
            <a:spLocks noGrp="1"/>
          </p:cNvSpPr>
          <p:nvPr>
            <p:ph sz="quarter" idx="17"/>
          </p:nvPr>
        </p:nvSpPr>
        <p:spPr>
          <a:xfrm>
            <a:off x="4957175" y="1800000"/>
            <a:ext cx="6984000" cy="4104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1">
            <a:extLst>
              <a:ext uri="{FF2B5EF4-FFF2-40B4-BE49-F238E27FC236}">
                <a16:creationId xmlns:a16="http://schemas.microsoft.com/office/drawing/2014/main" id="{EE5AFD32-7690-B079-19B9-A73857E4A94A}"/>
              </a:ext>
            </a:extLst>
          </p:cNvPr>
          <p:cNvSpPr>
            <a:spLocks noGrp="1"/>
          </p:cNvSpPr>
          <p:nvPr>
            <p:ph type="pic" sz="quarter" idx="18"/>
          </p:nvPr>
        </p:nvSpPr>
        <p:spPr>
          <a:xfrm>
            <a:off x="1043999" y="1800000"/>
            <a:ext cx="3564000" cy="4104000"/>
          </a:xfrm>
          <a:prstGeom prst="rect">
            <a:avLst/>
          </a:prstGeom>
        </p:spPr>
        <p:txBody>
          <a:bodyPr/>
          <a:lstStyle/>
          <a:p>
            <a:r>
              <a:rPr lang="de-DE"/>
              <a:t>Bild durch Klicken auf Symbol hinzufügen</a:t>
            </a:r>
          </a:p>
        </p:txBody>
      </p:sp>
      <p:sp>
        <p:nvSpPr>
          <p:cNvPr id="4" name="Untertitel">
            <a:extLst>
              <a:ext uri="{FF2B5EF4-FFF2-40B4-BE49-F238E27FC236}">
                <a16:creationId xmlns:a16="http://schemas.microsoft.com/office/drawing/2014/main" id="{4A6A3306-D4A8-DA0D-5710-B477D56575D4}"/>
              </a:ext>
            </a:extLst>
          </p:cNvPr>
          <p:cNvSpPr>
            <a:spLocks noGrp="1" noRot="1" noMove="1" noResize="1" noEditPoints="1" noAdjustHandles="1" noChangeArrowheads="1" noChangeShapeType="1"/>
          </p:cNvSpPr>
          <p:nvPr>
            <p:ph type="body" sz="quarter" idx="2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16" name="Titel">
            <a:extLst>
              <a:ext uri="{FF2B5EF4-FFF2-40B4-BE49-F238E27FC236}">
                <a16:creationId xmlns:a16="http://schemas.microsoft.com/office/drawing/2014/main" id="{1BA70318-2053-2C6F-F48A-17DD17F996FF}"/>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2" name="Quelle">
            <a:extLst>
              <a:ext uri="{FF2B5EF4-FFF2-40B4-BE49-F238E27FC236}">
                <a16:creationId xmlns:a16="http://schemas.microsoft.com/office/drawing/2014/main" id="{44006F08-A66B-FF50-FC68-D930D2A864E8}"/>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2652604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00472F5-FBC7-43EC-818B-2381A1DEBB75}"/>
              </a:ext>
            </a:extLst>
          </p:cNvPr>
          <p:cNvSpPr>
            <a:spLocks noGrp="1" noRot="1" noMove="1" noResize="1" noEditPoints="1" noAdjustHandles="1" noChangeArrowheads="1" noChangeShapeType="1"/>
          </p:cNvSpPr>
          <p:nvPr>
            <p:ph type="dt" sz="half" idx="15"/>
          </p:nvPr>
        </p:nvSpPr>
        <p:spPr/>
        <p:txBody>
          <a:bodyPr/>
          <a:lstStyle/>
          <a:p>
            <a:fld id="{71AAA2AF-7411-4F15-BFB1-C1527F449BD5}" type="datetime1">
              <a:rPr lang="de-DE" smtClean="0"/>
              <a:t>13.02.2025</a:t>
            </a:fld>
            <a:endParaRPr lang="de-DE"/>
          </a:p>
        </p:txBody>
      </p:sp>
      <p:sp>
        <p:nvSpPr>
          <p:cNvPr id="6" name="Fußzeilenplatzhalter 5">
            <a:extLst>
              <a:ext uri="{FF2B5EF4-FFF2-40B4-BE49-F238E27FC236}">
                <a16:creationId xmlns:a16="http://schemas.microsoft.com/office/drawing/2014/main" id="{4C68178C-942A-ECAA-3D36-20046C4A53B2}"/>
              </a:ext>
            </a:extLst>
          </p:cNvPr>
          <p:cNvSpPr>
            <a:spLocks noGrp="1" noRot="1" noMove="1" noResize="1" noEditPoints="1" noAdjustHandles="1" noChangeArrowheads="1" noChangeShapeType="1"/>
          </p:cNvSpPr>
          <p:nvPr>
            <p:ph type="ftr" sz="quarter" idx="16"/>
          </p:nvPr>
        </p:nvSpPr>
        <p:spPr/>
        <p:txBody>
          <a:bodyPr/>
          <a:lstStyle/>
          <a:p>
            <a:r>
              <a:rPr lang="de-DE"/>
              <a:t>Präsentationstitel (Über &gt;Einfügen &gt;Kopf- und Fußzeile eintragen)</a:t>
            </a:r>
          </a:p>
        </p:txBody>
      </p:sp>
      <p:sp>
        <p:nvSpPr>
          <p:cNvPr id="7" name="Foliennummernplatzhalter 6">
            <a:extLst>
              <a:ext uri="{FF2B5EF4-FFF2-40B4-BE49-F238E27FC236}">
                <a16:creationId xmlns:a16="http://schemas.microsoft.com/office/drawing/2014/main" id="{0B8F2528-388E-919F-F32A-0115CC303F14}"/>
              </a:ext>
            </a:extLst>
          </p:cNvPr>
          <p:cNvSpPr>
            <a:spLocks noGrp="1" noRot="1" noMove="1" noResize="1" noEditPoints="1" noAdjustHandles="1" noChangeArrowheads="1" noChangeShapeType="1"/>
          </p:cNvSpPr>
          <p:nvPr>
            <p:ph type="sldNum" sz="quarter" idx="17"/>
          </p:nvPr>
        </p:nvSpPr>
        <p:spPr/>
        <p:txBody>
          <a:bodyPr/>
          <a:lstStyle/>
          <a:p>
            <a:fld id="{3A98EE3D-8CD1-4C3F-BD1C-C98C9596463C}" type="slidenum">
              <a:rPr lang="de-DE" smtClean="0"/>
              <a:pPr/>
              <a:t>‹Nr.›</a:t>
            </a:fld>
            <a:endParaRPr lang="de-DE"/>
          </a:p>
        </p:txBody>
      </p:sp>
      <p:sp>
        <p:nvSpPr>
          <p:cNvPr id="5" name="Diagrammplatzhalter 4">
            <a:extLst>
              <a:ext uri="{FF2B5EF4-FFF2-40B4-BE49-F238E27FC236}">
                <a16:creationId xmlns:a16="http://schemas.microsoft.com/office/drawing/2014/main" id="{A7FD0931-C0FC-0976-34C8-302E65395E74}"/>
              </a:ext>
            </a:extLst>
          </p:cNvPr>
          <p:cNvSpPr>
            <a:spLocks noGrp="1" noRot="1" noMove="1" noResize="1" noEditPoints="1" noAdjustHandles="1" noChangeArrowheads="1" noChangeShapeType="1"/>
          </p:cNvSpPr>
          <p:nvPr>
            <p:ph type="chart" sz="quarter" idx="14"/>
          </p:nvPr>
        </p:nvSpPr>
        <p:spPr>
          <a:xfrm>
            <a:off x="1044000" y="1800000"/>
            <a:ext cx="10898188" cy="4104000"/>
          </a:xfrm>
          <a:prstGeom prst="rect">
            <a:avLst/>
          </a:prstGeom>
        </p:spPr>
        <p:txBody>
          <a:bodyPr/>
          <a:lstStyle/>
          <a:p>
            <a:r>
              <a:rPr lang="de-DE"/>
              <a:t>Diagramm durch Klicken auf Symbol hinzufügen</a:t>
            </a:r>
          </a:p>
        </p:txBody>
      </p:sp>
      <p:sp>
        <p:nvSpPr>
          <p:cNvPr id="9" name="Untertitel">
            <a:extLst>
              <a:ext uri="{FF2B5EF4-FFF2-40B4-BE49-F238E27FC236}">
                <a16:creationId xmlns:a16="http://schemas.microsoft.com/office/drawing/2014/main" id="{5EA188EC-A421-2A5D-7DEA-C84348F43489}"/>
              </a:ext>
            </a:extLst>
          </p:cNvPr>
          <p:cNvSpPr>
            <a:spLocks noGrp="1" noRot="1" noMove="1" noResize="1" noEditPoints="1" noAdjustHandles="1" noChangeArrowheads="1" noChangeShapeType="1"/>
          </p:cNvSpPr>
          <p:nvPr>
            <p:ph type="body" sz="quarter" idx="19"/>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3" name="Titel 2">
            <a:extLst>
              <a:ext uri="{FF2B5EF4-FFF2-40B4-BE49-F238E27FC236}">
                <a16:creationId xmlns:a16="http://schemas.microsoft.com/office/drawing/2014/main" id="{8001C74D-A347-75F3-FF9A-AA03FFA46920}"/>
              </a:ext>
            </a:extLst>
          </p:cNvPr>
          <p:cNvSpPr>
            <a:spLocks noGrp="1" noRot="1" noMove="1" noResize="1" noEditPoints="1" noAdjustHandles="1" noChangeArrowheads="1" noChangeShapeType="1"/>
          </p:cNvSpPr>
          <p:nvPr>
            <p:ph type="title"/>
          </p:nvPr>
        </p:nvSpPr>
        <p:spPr/>
        <p:txBody>
          <a:bodyPr/>
          <a:lstStyle/>
          <a:p>
            <a:r>
              <a:rPr lang="de-DE"/>
              <a:t>Mastertitelformat bearbeiten</a:t>
            </a:r>
          </a:p>
        </p:txBody>
      </p:sp>
      <p:sp>
        <p:nvSpPr>
          <p:cNvPr id="4" name="Quelle">
            <a:extLst>
              <a:ext uri="{FF2B5EF4-FFF2-40B4-BE49-F238E27FC236}">
                <a16:creationId xmlns:a16="http://schemas.microsoft.com/office/drawing/2014/main" id="{BB643443-AFEE-8EFE-9C27-F7A922FCBE8F}"/>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3922070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3C676854-6B16-3928-A401-165EA1A9A85C}"/>
              </a:ext>
            </a:extLst>
          </p:cNvPr>
          <p:cNvSpPr>
            <a:spLocks noGrp="1" noRot="1" noMove="1" noResize="1" noEditPoints="1" noAdjustHandles="1" noChangeArrowheads="1" noChangeShapeType="1"/>
          </p:cNvSpPr>
          <p:nvPr>
            <p:ph type="sldNum" sz="quarter" idx="16"/>
          </p:nvPr>
        </p:nvSpPr>
        <p:spPr/>
        <p:txBody>
          <a:bodyPr/>
          <a:lstStyle/>
          <a:p>
            <a:fld id="{3A98EE3D-8CD1-4C3F-BD1C-C98C9596463C}" type="slidenum">
              <a:rPr lang="de-DE" smtClean="0"/>
              <a:pPr/>
              <a:t>‹Nr.›</a:t>
            </a:fld>
            <a:endParaRPr lang="de-DE"/>
          </a:p>
        </p:txBody>
      </p:sp>
      <p:sp>
        <p:nvSpPr>
          <p:cNvPr id="2" name="Datumsplatzhalter 1">
            <a:extLst>
              <a:ext uri="{FF2B5EF4-FFF2-40B4-BE49-F238E27FC236}">
                <a16:creationId xmlns:a16="http://schemas.microsoft.com/office/drawing/2014/main" id="{B1EBD2D0-B6E5-0D32-50AB-3538CAAA0EDA}"/>
              </a:ext>
            </a:extLst>
          </p:cNvPr>
          <p:cNvSpPr>
            <a:spLocks noGrp="1" noRot="1" noMove="1" noResize="1" noEditPoints="1" noAdjustHandles="1" noChangeArrowheads="1" noChangeShapeType="1"/>
          </p:cNvSpPr>
          <p:nvPr>
            <p:ph type="dt" sz="half" idx="14"/>
          </p:nvPr>
        </p:nvSpPr>
        <p:spPr/>
        <p:txBody>
          <a:bodyPr/>
          <a:lstStyle/>
          <a:p>
            <a:fld id="{4F580B48-6757-4AA0-A9BF-416D85529101}" type="datetime1">
              <a:rPr lang="de-DE" smtClean="0"/>
              <a:t>13.02.2025</a:t>
            </a:fld>
            <a:endParaRPr lang="de-DE"/>
          </a:p>
        </p:txBody>
      </p:sp>
      <p:sp>
        <p:nvSpPr>
          <p:cNvPr id="4" name="Fußzeilenplatzhalter 3">
            <a:extLst>
              <a:ext uri="{FF2B5EF4-FFF2-40B4-BE49-F238E27FC236}">
                <a16:creationId xmlns:a16="http://schemas.microsoft.com/office/drawing/2014/main" id="{E1C5E84C-D0B1-59F6-B947-C0CAED1152A9}"/>
              </a:ext>
            </a:extLst>
          </p:cNvPr>
          <p:cNvSpPr>
            <a:spLocks noGrp="1" noRot="1" noMove="1" noResize="1" noEditPoints="1" noAdjustHandles="1" noChangeArrowheads="1" noChangeShapeType="1"/>
          </p:cNvSpPr>
          <p:nvPr>
            <p:ph type="ftr" sz="quarter" idx="15"/>
          </p:nvPr>
        </p:nvSpPr>
        <p:spPr/>
        <p:txBody>
          <a:bodyPr/>
          <a:lstStyle/>
          <a:p>
            <a:r>
              <a:rPr lang="de-DE"/>
              <a:t>Präsentationstitel (Über &gt;Einfügen &gt;Kopf- und Fußzeile eintragen)</a:t>
            </a:r>
          </a:p>
        </p:txBody>
      </p:sp>
      <p:sp>
        <p:nvSpPr>
          <p:cNvPr id="7" name="Untertitel">
            <a:extLst>
              <a:ext uri="{FF2B5EF4-FFF2-40B4-BE49-F238E27FC236}">
                <a16:creationId xmlns:a16="http://schemas.microsoft.com/office/drawing/2014/main" id="{BAE43311-BFEC-9F5E-1A76-A81772975D05}"/>
              </a:ext>
            </a:extLst>
          </p:cNvPr>
          <p:cNvSpPr>
            <a:spLocks noGrp="1"/>
          </p:cNvSpPr>
          <p:nvPr>
            <p:ph type="body" sz="quarter" idx="13"/>
          </p:nvPr>
        </p:nvSpPr>
        <p:spPr>
          <a:xfrm>
            <a:off x="1044000" y="1080000"/>
            <a:ext cx="10897174" cy="252000"/>
          </a:xfrm>
          <a:prstGeom prst="rect">
            <a:avLst/>
          </a:prstGeom>
        </p:spPr>
        <p:txBody>
          <a:bodyPr anchor="ctr" anchorCtr="0"/>
          <a:lstStyle>
            <a:lvl1pPr marL="0" indent="0">
              <a:buNone/>
              <a:defRPr sz="1200" b="0" cap="all" baseline="0">
                <a:solidFill>
                  <a:schemeClr val="tx2"/>
                </a:solidFill>
              </a:defRPr>
            </a:lvl1pPr>
          </a:lstStyle>
          <a:p>
            <a:pPr lvl="0"/>
            <a:r>
              <a:rPr lang="de-DE"/>
              <a:t>Mastertextformat bearbeiten</a:t>
            </a:r>
          </a:p>
        </p:txBody>
      </p:sp>
      <p:sp>
        <p:nvSpPr>
          <p:cNvPr id="6" name="Titel 5">
            <a:extLst>
              <a:ext uri="{FF2B5EF4-FFF2-40B4-BE49-F238E27FC236}">
                <a16:creationId xmlns:a16="http://schemas.microsoft.com/office/drawing/2014/main" id="{C55331EB-C523-7058-95EF-7BFC81B4C925}"/>
              </a:ext>
            </a:extLst>
          </p:cNvPr>
          <p:cNvSpPr>
            <a:spLocks noGrp="1"/>
          </p:cNvSpPr>
          <p:nvPr>
            <p:ph type="title"/>
          </p:nvPr>
        </p:nvSpPr>
        <p:spPr/>
        <p:txBody>
          <a:bodyPr/>
          <a:lstStyle/>
          <a:p>
            <a:r>
              <a:rPr lang="de-DE"/>
              <a:t>Mastertitelformat bearbeiten</a:t>
            </a:r>
          </a:p>
        </p:txBody>
      </p:sp>
      <p:sp>
        <p:nvSpPr>
          <p:cNvPr id="3" name="Quelle">
            <a:extLst>
              <a:ext uri="{FF2B5EF4-FFF2-40B4-BE49-F238E27FC236}">
                <a16:creationId xmlns:a16="http://schemas.microsoft.com/office/drawing/2014/main" id="{7D250FC7-66FB-5CF1-9E21-1BC7B4BB34B1}"/>
              </a:ext>
            </a:extLst>
          </p:cNvPr>
          <p:cNvSpPr>
            <a:spLocks noGrp="1"/>
          </p:cNvSpPr>
          <p:nvPr>
            <p:ph type="body" sz="quarter" idx="22" hasCustomPrompt="1"/>
          </p:nvPr>
        </p:nvSpPr>
        <p:spPr>
          <a:xfrm>
            <a:off x="1044000" y="6011646"/>
            <a:ext cx="10897173" cy="180000"/>
          </a:xfrm>
          <a:prstGeom prst="rect">
            <a:avLst/>
          </a:prstGeom>
        </p:spPr>
        <p:txBody>
          <a:bodyPr anchor="b" anchorCtr="0">
            <a:noAutofit/>
          </a:bodyPr>
          <a:lstStyle>
            <a:lvl1pPr marL="0" indent="0">
              <a:lnSpc>
                <a:spcPct val="110000"/>
              </a:lnSpc>
              <a:spcAft>
                <a:spcPts val="0"/>
              </a:spcAft>
              <a:buNone/>
              <a:defRPr sz="600" b="0">
                <a:solidFill>
                  <a:schemeClr val="accent2"/>
                </a:solidFill>
              </a:defRPr>
            </a:lvl1pPr>
            <a:lvl2pPr marL="168048" indent="0">
              <a:buNone/>
              <a:defRPr/>
            </a:lvl2pPr>
          </a:lstStyle>
          <a:p>
            <a:pPr lvl="0"/>
            <a:r>
              <a:rPr lang="de-DE"/>
              <a:t>Quellen</a:t>
            </a:r>
          </a:p>
        </p:txBody>
      </p:sp>
    </p:spTree>
    <p:extLst>
      <p:ext uri="{BB962C8B-B14F-4D97-AF65-F5344CB8AC3E}">
        <p14:creationId xmlns:p14="http://schemas.microsoft.com/office/powerpoint/2010/main" val="952764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ur Bi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48946959-B19F-C2D7-2645-7D24B0CC46A2}"/>
              </a:ext>
            </a:extLst>
          </p:cNvPr>
          <p:cNvSpPr>
            <a:spLocks noGrp="1"/>
          </p:cNvSpPr>
          <p:nvPr>
            <p:ph type="pic" sz="quarter" idx="10"/>
          </p:nvPr>
        </p:nvSpPr>
        <p:spPr>
          <a:xfrm>
            <a:off x="0" y="0"/>
            <a:ext cx="12193200" cy="6858000"/>
          </a:xfrm>
        </p:spPr>
        <p:txBody>
          <a:bodyPr/>
          <a:lstStyle/>
          <a:p>
            <a:r>
              <a:rPr lang="de-DE"/>
              <a:t>Bild durch Klicken auf Symbol hinzufügen</a:t>
            </a:r>
          </a:p>
        </p:txBody>
      </p:sp>
    </p:spTree>
    <p:extLst>
      <p:ext uri="{BB962C8B-B14F-4D97-AF65-F5344CB8AC3E}">
        <p14:creationId xmlns:p14="http://schemas.microsoft.com/office/powerpoint/2010/main" val="3671784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up">
    <p:spTree>
      <p:nvGrpSpPr>
        <p:cNvPr id="1" name=""/>
        <p:cNvGrpSpPr/>
        <p:nvPr/>
      </p:nvGrpSpPr>
      <p:grpSpPr>
        <a:xfrm>
          <a:off x="0" y="0"/>
          <a:ext cx="0" cy="0"/>
          <a:chOff x="0" y="0"/>
          <a:chExt cx="0" cy="0"/>
        </a:xfrm>
      </p:grpSpPr>
      <p:sp>
        <p:nvSpPr>
          <p:cNvPr id="7" name="Verabschiedung">
            <a:extLst>
              <a:ext uri="{FF2B5EF4-FFF2-40B4-BE49-F238E27FC236}">
                <a16:creationId xmlns:a16="http://schemas.microsoft.com/office/drawing/2014/main" id="{953BF32E-9EB6-7087-A335-3044F5728899}"/>
              </a:ext>
            </a:extLst>
          </p:cNvPr>
          <p:cNvSpPr txBox="1">
            <a:spLocks/>
          </p:cNvSpPr>
          <p:nvPr userDrawn="1"/>
        </p:nvSpPr>
        <p:spPr>
          <a:xfrm>
            <a:off x="3718665" y="2921169"/>
            <a:ext cx="4754671" cy="1015663"/>
          </a:xfrm>
          <a:prstGeom prst="rect">
            <a:avLst/>
          </a:prstGeom>
          <a:noFill/>
        </p:spPr>
        <p:txBody>
          <a:bodyPr wrap="square" rtlCol="0">
            <a:spAutoFit/>
          </a:bodyPr>
          <a:lstStyle/>
          <a:p>
            <a:r>
              <a:rPr lang="de-DE" sz="6000">
                <a:solidFill>
                  <a:schemeClr val="tx2"/>
                </a:solidFill>
              </a:rPr>
              <a:t>BACKUP</a:t>
            </a:r>
          </a:p>
        </p:txBody>
      </p:sp>
      <p:pic>
        <p:nvPicPr>
          <p:cNvPr id="2" name="GKV Logo">
            <a:extLst>
              <a:ext uri="{FF2B5EF4-FFF2-40B4-BE49-F238E27FC236}">
                <a16:creationId xmlns:a16="http://schemas.microsoft.com/office/drawing/2014/main" id="{6E72DE5B-1250-05A4-7F29-CE1CE9FCA1F7}"/>
              </a:ext>
            </a:extLst>
          </p:cNvPr>
          <p:cNvPicPr/>
          <p:nvPr userDrawn="1"/>
        </p:nvPicPr>
        <p:blipFill>
          <a:blip r:embed="rId2"/>
          <a:stretch>
            <a:fillRect/>
          </a:stretch>
        </p:blipFill>
        <p:spPr>
          <a:xfrm>
            <a:off x="252000" y="5841148"/>
            <a:ext cx="1728000" cy="764852"/>
          </a:xfrm>
          <a:prstGeom prst="rect">
            <a:avLst/>
          </a:prstGeom>
        </p:spPr>
      </p:pic>
    </p:spTree>
    <p:extLst>
      <p:ext uri="{BB962C8B-B14F-4D97-AF65-F5344CB8AC3E}">
        <p14:creationId xmlns:p14="http://schemas.microsoft.com/office/powerpoint/2010/main" val="2029599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erabschiedung 1">
    <p:spTree>
      <p:nvGrpSpPr>
        <p:cNvPr id="1" name=""/>
        <p:cNvGrpSpPr/>
        <p:nvPr/>
      </p:nvGrpSpPr>
      <p:grpSpPr>
        <a:xfrm>
          <a:off x="0" y="0"/>
          <a:ext cx="0" cy="0"/>
          <a:chOff x="0" y="0"/>
          <a:chExt cx="0" cy="0"/>
        </a:xfrm>
      </p:grpSpPr>
      <p:sp>
        <p:nvSpPr>
          <p:cNvPr id="7" name="Verabschiedung">
            <a:extLst>
              <a:ext uri="{FF2B5EF4-FFF2-40B4-BE49-F238E27FC236}">
                <a16:creationId xmlns:a16="http://schemas.microsoft.com/office/drawing/2014/main" id="{953BF32E-9EB6-7087-A335-3044F5728899}"/>
              </a:ext>
            </a:extLst>
          </p:cNvPr>
          <p:cNvSpPr txBox="1">
            <a:spLocks/>
          </p:cNvSpPr>
          <p:nvPr userDrawn="1"/>
        </p:nvSpPr>
        <p:spPr>
          <a:xfrm>
            <a:off x="3718665" y="2921169"/>
            <a:ext cx="4754671" cy="1015663"/>
          </a:xfrm>
          <a:prstGeom prst="rect">
            <a:avLst/>
          </a:prstGeom>
          <a:noFill/>
        </p:spPr>
        <p:txBody>
          <a:bodyPr wrap="square" rtlCol="0">
            <a:spAutoFit/>
          </a:bodyPr>
          <a:lstStyle/>
          <a:p>
            <a:r>
              <a:rPr lang="de-DE" sz="6000">
                <a:solidFill>
                  <a:schemeClr val="tx2"/>
                </a:solidFill>
              </a:rPr>
              <a:t>Vielen Dank</a:t>
            </a:r>
          </a:p>
        </p:txBody>
      </p:sp>
      <p:pic>
        <p:nvPicPr>
          <p:cNvPr id="2" name="GKV Logo">
            <a:extLst>
              <a:ext uri="{FF2B5EF4-FFF2-40B4-BE49-F238E27FC236}">
                <a16:creationId xmlns:a16="http://schemas.microsoft.com/office/drawing/2014/main" id="{6E72DE5B-1250-05A4-7F29-CE1CE9FCA1F7}"/>
              </a:ext>
            </a:extLst>
          </p:cNvPr>
          <p:cNvPicPr/>
          <p:nvPr userDrawn="1"/>
        </p:nvPicPr>
        <p:blipFill>
          <a:blip r:embed="rId2"/>
          <a:stretch>
            <a:fillRect/>
          </a:stretch>
        </p:blipFill>
        <p:spPr>
          <a:xfrm>
            <a:off x="252000" y="5841148"/>
            <a:ext cx="1728000" cy="764852"/>
          </a:xfrm>
          <a:prstGeom prst="rect">
            <a:avLst/>
          </a:prstGeom>
        </p:spPr>
      </p:pic>
    </p:spTree>
    <p:extLst>
      <p:ext uri="{BB962C8B-B14F-4D97-AF65-F5344CB8AC3E}">
        <p14:creationId xmlns:p14="http://schemas.microsoft.com/office/powerpoint/2010/main" val="121456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88574-8732-EA12-F676-C771982CBB8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D521A66-66D3-5C55-A4F7-DF42DED809D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EDAEAC2-4A5C-032C-0EFE-AA12A3FC3E0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3C3AF4F-4325-6645-B838-59D2B2E3C5CA}"/>
              </a:ext>
            </a:extLst>
          </p:cNvPr>
          <p:cNvSpPr>
            <a:spLocks noGrp="1"/>
          </p:cNvSpPr>
          <p:nvPr>
            <p:ph type="dt" sz="half" idx="10"/>
          </p:nvPr>
        </p:nvSpPr>
        <p:spPr/>
        <p:txBody>
          <a:bodyPr/>
          <a:lstStyle/>
          <a:p>
            <a:fld id="{C8896C06-CB1E-4199-9EBC-B603BF619D04}" type="datetimeFigureOut">
              <a:rPr lang="de-DE" smtClean="0"/>
              <a:t>13.02.2025</a:t>
            </a:fld>
            <a:endParaRPr lang="de-DE"/>
          </a:p>
        </p:txBody>
      </p:sp>
      <p:sp>
        <p:nvSpPr>
          <p:cNvPr id="6" name="Fußzeilenplatzhalter 5">
            <a:extLst>
              <a:ext uri="{FF2B5EF4-FFF2-40B4-BE49-F238E27FC236}">
                <a16:creationId xmlns:a16="http://schemas.microsoft.com/office/drawing/2014/main" id="{C3C0D560-05FE-A3FB-25FB-F30FBC7AC7F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23306F7-31A8-3C7B-D8B8-27E361F9C12A}"/>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41266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FE6DF-AA3A-8841-F345-1013CE0E09E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DF707ED-44C0-D398-A357-C5A28166E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E7776D2-763D-AE1E-FC10-AF68D2FC4B8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5C6BCC2-74FE-9158-6AF1-64C351FBCE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30B10B1-9C77-E015-8796-40684C5C2BE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9643149-F725-14E4-F9BA-EF043DFAB134}"/>
              </a:ext>
            </a:extLst>
          </p:cNvPr>
          <p:cNvSpPr>
            <a:spLocks noGrp="1"/>
          </p:cNvSpPr>
          <p:nvPr>
            <p:ph type="dt" sz="half" idx="10"/>
          </p:nvPr>
        </p:nvSpPr>
        <p:spPr/>
        <p:txBody>
          <a:bodyPr/>
          <a:lstStyle/>
          <a:p>
            <a:fld id="{C8896C06-CB1E-4199-9EBC-B603BF619D04}" type="datetimeFigureOut">
              <a:rPr lang="de-DE" smtClean="0"/>
              <a:t>13.02.2025</a:t>
            </a:fld>
            <a:endParaRPr lang="de-DE"/>
          </a:p>
        </p:txBody>
      </p:sp>
      <p:sp>
        <p:nvSpPr>
          <p:cNvPr id="8" name="Fußzeilenplatzhalter 7">
            <a:extLst>
              <a:ext uri="{FF2B5EF4-FFF2-40B4-BE49-F238E27FC236}">
                <a16:creationId xmlns:a16="http://schemas.microsoft.com/office/drawing/2014/main" id="{B3E325AD-4168-83A3-D0F0-9E8195CA4AF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98B32FB-4221-8DD1-91C9-92BC721C0BC9}"/>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51546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9BA9D-9AFF-110A-F858-3A65490747B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28DD9AA-6E06-1763-F457-98D22E9F0E52}"/>
              </a:ext>
            </a:extLst>
          </p:cNvPr>
          <p:cNvSpPr>
            <a:spLocks noGrp="1"/>
          </p:cNvSpPr>
          <p:nvPr>
            <p:ph type="dt" sz="half" idx="10"/>
          </p:nvPr>
        </p:nvSpPr>
        <p:spPr/>
        <p:txBody>
          <a:bodyPr/>
          <a:lstStyle/>
          <a:p>
            <a:fld id="{C8896C06-CB1E-4199-9EBC-B603BF619D04}" type="datetimeFigureOut">
              <a:rPr lang="de-DE" smtClean="0"/>
              <a:t>13.02.2025</a:t>
            </a:fld>
            <a:endParaRPr lang="de-DE"/>
          </a:p>
        </p:txBody>
      </p:sp>
      <p:sp>
        <p:nvSpPr>
          <p:cNvPr id="4" name="Fußzeilenplatzhalter 3">
            <a:extLst>
              <a:ext uri="{FF2B5EF4-FFF2-40B4-BE49-F238E27FC236}">
                <a16:creationId xmlns:a16="http://schemas.microsoft.com/office/drawing/2014/main" id="{C681AEFA-DA33-1A0C-D07E-551B0C26CC0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5176E7F-ED29-1057-C20D-D864645801FD}"/>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3161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3F30648-64E5-18D5-BB04-4A65A9535B97}"/>
              </a:ext>
            </a:extLst>
          </p:cNvPr>
          <p:cNvSpPr>
            <a:spLocks noGrp="1"/>
          </p:cNvSpPr>
          <p:nvPr>
            <p:ph type="dt" sz="half" idx="10"/>
          </p:nvPr>
        </p:nvSpPr>
        <p:spPr/>
        <p:txBody>
          <a:bodyPr/>
          <a:lstStyle/>
          <a:p>
            <a:fld id="{C8896C06-CB1E-4199-9EBC-B603BF619D04}" type="datetimeFigureOut">
              <a:rPr lang="de-DE" smtClean="0"/>
              <a:t>13.02.2025</a:t>
            </a:fld>
            <a:endParaRPr lang="de-DE"/>
          </a:p>
        </p:txBody>
      </p:sp>
      <p:sp>
        <p:nvSpPr>
          <p:cNvPr id="3" name="Fußzeilenplatzhalter 2">
            <a:extLst>
              <a:ext uri="{FF2B5EF4-FFF2-40B4-BE49-F238E27FC236}">
                <a16:creationId xmlns:a16="http://schemas.microsoft.com/office/drawing/2014/main" id="{35246BD2-683C-E53C-EAA4-DBB9DECB7C4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91A228A-47CB-1211-B9F2-3C857DE1D366}"/>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83677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B9CB4-A813-7EA9-C7D3-793F9C14817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D0FDC72-062C-9955-B7F1-EDC08B274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8D7C3E8-2902-5D27-89D4-649AFF710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90560C9-3A00-24A9-ECF1-C7292195D190}"/>
              </a:ext>
            </a:extLst>
          </p:cNvPr>
          <p:cNvSpPr>
            <a:spLocks noGrp="1"/>
          </p:cNvSpPr>
          <p:nvPr>
            <p:ph type="dt" sz="half" idx="10"/>
          </p:nvPr>
        </p:nvSpPr>
        <p:spPr/>
        <p:txBody>
          <a:bodyPr/>
          <a:lstStyle/>
          <a:p>
            <a:fld id="{C8896C06-CB1E-4199-9EBC-B603BF619D04}" type="datetimeFigureOut">
              <a:rPr lang="de-DE" smtClean="0"/>
              <a:t>13.02.2025</a:t>
            </a:fld>
            <a:endParaRPr lang="de-DE"/>
          </a:p>
        </p:txBody>
      </p:sp>
      <p:sp>
        <p:nvSpPr>
          <p:cNvPr id="6" name="Fußzeilenplatzhalter 5">
            <a:extLst>
              <a:ext uri="{FF2B5EF4-FFF2-40B4-BE49-F238E27FC236}">
                <a16:creationId xmlns:a16="http://schemas.microsoft.com/office/drawing/2014/main" id="{65C0771D-50F8-862B-63A6-E6FE3014C35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67B4257-4415-F183-6CD8-485931720002}"/>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319454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A8F39-019F-3A13-9D3D-C583B93E1D3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0D7C4C6-CECF-6923-C538-4A046695C4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D4C9178-0537-7422-A54E-D063C8A72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A09AC3A-64DA-78A7-86DF-A150FDD8C27C}"/>
              </a:ext>
            </a:extLst>
          </p:cNvPr>
          <p:cNvSpPr>
            <a:spLocks noGrp="1"/>
          </p:cNvSpPr>
          <p:nvPr>
            <p:ph type="dt" sz="half" idx="10"/>
          </p:nvPr>
        </p:nvSpPr>
        <p:spPr/>
        <p:txBody>
          <a:bodyPr/>
          <a:lstStyle/>
          <a:p>
            <a:fld id="{C8896C06-CB1E-4199-9EBC-B603BF619D04}" type="datetimeFigureOut">
              <a:rPr lang="de-DE" smtClean="0"/>
              <a:t>13.02.2025</a:t>
            </a:fld>
            <a:endParaRPr lang="de-DE"/>
          </a:p>
        </p:txBody>
      </p:sp>
      <p:sp>
        <p:nvSpPr>
          <p:cNvPr id="6" name="Fußzeilenplatzhalter 5">
            <a:extLst>
              <a:ext uri="{FF2B5EF4-FFF2-40B4-BE49-F238E27FC236}">
                <a16:creationId xmlns:a16="http://schemas.microsoft.com/office/drawing/2014/main" id="{7E6F1C02-4D8A-9A40-B67C-BD01684ABA7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3E3676C-F2CE-CDC6-2E8C-639D50B9183C}"/>
              </a:ext>
            </a:extLst>
          </p:cNvPr>
          <p:cNvSpPr>
            <a:spLocks noGrp="1"/>
          </p:cNvSpPr>
          <p:nvPr>
            <p:ph type="sldNum" sz="quarter" idx="12"/>
          </p:nvPr>
        </p:nvSpPr>
        <p:spPr/>
        <p:txBody>
          <a:bodyPr/>
          <a:lstStyle/>
          <a:p>
            <a:fld id="{1AFB9784-1306-45E5-B943-59C950EB5300}" type="slidenum">
              <a:rPr lang="de-DE" smtClean="0"/>
              <a:t>‹Nr.›</a:t>
            </a:fld>
            <a:endParaRPr lang="de-DE"/>
          </a:p>
        </p:txBody>
      </p:sp>
    </p:spTree>
    <p:extLst>
      <p:ext uri="{BB962C8B-B14F-4D97-AF65-F5344CB8AC3E}">
        <p14:creationId xmlns:p14="http://schemas.microsoft.com/office/powerpoint/2010/main" val="107927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NUL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CCEB12D-159F-4D2E-CEF5-A7911AF0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0A24E9-E3B3-CCAC-63BA-A54FBCA20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5C7D640-04D4-9F0C-FD14-E224FDF3A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896C06-CB1E-4199-9EBC-B603BF619D04}" type="datetimeFigureOut">
              <a:rPr lang="de-DE" smtClean="0"/>
              <a:t>13.02.2025</a:t>
            </a:fld>
            <a:endParaRPr lang="de-DE"/>
          </a:p>
        </p:txBody>
      </p:sp>
      <p:sp>
        <p:nvSpPr>
          <p:cNvPr id="5" name="Fußzeilenplatzhalter 4">
            <a:extLst>
              <a:ext uri="{FF2B5EF4-FFF2-40B4-BE49-F238E27FC236}">
                <a16:creationId xmlns:a16="http://schemas.microsoft.com/office/drawing/2014/main" id="{622AE2EA-D9D2-0453-6B3B-0050CD8B6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5117B7A-430D-46BD-3CA5-4BD0FC05F8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FB9784-1306-45E5-B943-59C950EB5300}" type="slidenum">
              <a:rPr lang="de-DE" smtClean="0"/>
              <a:t>‹Nr.›</a:t>
            </a:fld>
            <a:endParaRPr lang="de-DE"/>
          </a:p>
        </p:txBody>
      </p:sp>
    </p:spTree>
    <p:extLst>
      <p:ext uri="{BB962C8B-B14F-4D97-AF65-F5344CB8AC3E}">
        <p14:creationId xmlns:p14="http://schemas.microsoft.com/office/powerpoint/2010/main" val="568221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44000" y="252000"/>
            <a:ext cx="10897175" cy="774965"/>
          </a:xfrm>
          <a:prstGeom prst="rect">
            <a:avLst/>
          </a:prstGeom>
        </p:spPr>
        <p:txBody>
          <a:bodyPr vert="horz" lIns="0" tIns="0" rIns="0" bIns="0" rtlCol="0" anchor="b" anchorCtr="0">
            <a:noAutofit/>
          </a:bodyPr>
          <a:lstStyle/>
          <a:p>
            <a:pPr lvl="0"/>
            <a:r>
              <a:rPr lang="de-DE" noProof="0"/>
              <a:t>Titelmasterformat durch Klicken bearbeiten</a:t>
            </a:r>
          </a:p>
        </p:txBody>
      </p:sp>
      <p:pic>
        <p:nvPicPr>
          <p:cNvPr id="15" name="Grafik 14">
            <a:extLst>
              <a:ext uri="{FF2B5EF4-FFF2-40B4-BE49-F238E27FC236}">
                <a16:creationId xmlns:a16="http://schemas.microsoft.com/office/drawing/2014/main" id="{45899977-8C6D-2DB1-773A-2370B1860D10}"/>
              </a:ext>
              <a:ext uri="{C183D7F6-B498-43B3-948B-1728B52AA6E4}">
                <adec:decorative xmlns:adec="http://schemas.microsoft.com/office/drawing/2017/decorative" val="1"/>
              </a:ext>
            </a:extLst>
          </p:cNvPr>
          <p:cNvPicPr>
            <a:picLocks noChangeAspect="1"/>
          </p:cNvPicPr>
          <p:nvPr userDrawn="1"/>
        </p:nvPicPr>
        <p:blipFill>
          <a:blip r:embed="rId25"/>
          <a:stretch>
            <a:fillRect/>
          </a:stretch>
        </p:blipFill>
        <p:spPr>
          <a:xfrm>
            <a:off x="250196" y="6287310"/>
            <a:ext cx="720000" cy="318690"/>
          </a:xfrm>
          <a:prstGeom prst="rect">
            <a:avLst/>
          </a:prstGeom>
        </p:spPr>
      </p:pic>
      <p:cxnSp>
        <p:nvCxnSpPr>
          <p:cNvPr id="24" name="Gerader Verbinder 23">
            <a:extLst>
              <a:ext uri="{FF2B5EF4-FFF2-40B4-BE49-F238E27FC236}">
                <a16:creationId xmlns:a16="http://schemas.microsoft.com/office/drawing/2014/main" id="{EB40F4D9-FB50-1B6B-690A-ED6CA3E72B8C}"/>
              </a:ext>
              <a:ext uri="{C183D7F6-B498-43B3-948B-1728B52AA6E4}">
                <adec:decorative xmlns:adec="http://schemas.microsoft.com/office/drawing/2017/decorative" val="1"/>
              </a:ext>
            </a:extLst>
          </p:cNvPr>
          <p:cNvCxnSpPr>
            <a:cxnSpLocks/>
          </p:cNvCxnSpPr>
          <p:nvPr userDrawn="1"/>
        </p:nvCxnSpPr>
        <p:spPr>
          <a:xfrm>
            <a:off x="1044000" y="1545561"/>
            <a:ext cx="12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ußzeilenplatzhalter 4"/>
          <p:cNvSpPr>
            <a:spLocks noGrp="1"/>
          </p:cNvSpPr>
          <p:nvPr>
            <p:ph type="ftr" sz="quarter" idx="3"/>
          </p:nvPr>
        </p:nvSpPr>
        <p:spPr>
          <a:xfrm>
            <a:off x="1835150" y="6372134"/>
            <a:ext cx="8584409" cy="252000"/>
          </a:xfrm>
          <a:prstGeom prst="rect">
            <a:avLst/>
          </a:prstGeom>
        </p:spPr>
        <p:txBody>
          <a:bodyPr vert="horz" lIns="0" tIns="0" rIns="0" bIns="0" rtlCol="0" anchor="b" anchorCtr="0"/>
          <a:lstStyle>
            <a:lvl1pPr algn="r">
              <a:defRPr sz="800" cap="none" baseline="0">
                <a:solidFill>
                  <a:schemeClr val="accent6"/>
                </a:solidFill>
              </a:defRPr>
            </a:lvl1pPr>
          </a:lstStyle>
          <a:p>
            <a:r>
              <a:rPr lang="de-DE"/>
              <a:t>Präsentationstitel (Über &gt;Einfügen &gt;Kopf- und Fußzeile eintragen)</a:t>
            </a:r>
          </a:p>
        </p:txBody>
      </p:sp>
      <p:sp>
        <p:nvSpPr>
          <p:cNvPr id="26" name="Datumsplatzhalter 25">
            <a:extLst>
              <a:ext uri="{FF2B5EF4-FFF2-40B4-BE49-F238E27FC236}">
                <a16:creationId xmlns:a16="http://schemas.microsoft.com/office/drawing/2014/main" id="{712D78A5-D8CA-24D3-B5AD-B99A429011D1}"/>
              </a:ext>
            </a:extLst>
          </p:cNvPr>
          <p:cNvSpPr>
            <a:spLocks noGrp="1"/>
          </p:cNvSpPr>
          <p:nvPr>
            <p:ph type="dt" sz="half" idx="2"/>
          </p:nvPr>
        </p:nvSpPr>
        <p:spPr>
          <a:xfrm>
            <a:off x="10515450" y="6372134"/>
            <a:ext cx="937410" cy="252000"/>
          </a:xfrm>
          <a:prstGeom prst="rect">
            <a:avLst/>
          </a:prstGeom>
        </p:spPr>
        <p:txBody>
          <a:bodyPr vert="horz" lIns="0" tIns="0" rIns="0" bIns="0" rtlCol="0" anchor="b" anchorCtr="0"/>
          <a:lstStyle>
            <a:lvl1pPr algn="l">
              <a:defRPr lang="de-DE" sz="800" cap="all" baseline="0" smtClean="0">
                <a:solidFill>
                  <a:schemeClr val="accent6"/>
                </a:solidFill>
              </a:defRPr>
            </a:lvl1pPr>
          </a:lstStyle>
          <a:p>
            <a:fld id="{786A0F5B-2D4B-45E0-B2BD-5F0782E91691}" type="datetime1">
              <a:rPr lang="de-DE" smtClean="0"/>
              <a:t>13.02.2025</a:t>
            </a:fld>
            <a:endParaRPr/>
          </a:p>
        </p:txBody>
      </p:sp>
      <p:sp>
        <p:nvSpPr>
          <p:cNvPr id="6" name="Foliennummernplatzhalter 5"/>
          <p:cNvSpPr>
            <a:spLocks noGrp="1"/>
          </p:cNvSpPr>
          <p:nvPr>
            <p:ph type="sldNum" sz="quarter" idx="4"/>
          </p:nvPr>
        </p:nvSpPr>
        <p:spPr>
          <a:xfrm>
            <a:off x="11545175" y="6372134"/>
            <a:ext cx="396000" cy="252000"/>
          </a:xfrm>
          <a:prstGeom prst="rect">
            <a:avLst/>
          </a:prstGeom>
        </p:spPr>
        <p:txBody>
          <a:bodyPr vert="horz" lIns="0" tIns="0" rIns="0" bIns="0" rtlCol="0" anchor="b" anchorCtr="0"/>
          <a:lstStyle>
            <a:lvl1pPr algn="r">
              <a:defRPr sz="800">
                <a:solidFill>
                  <a:schemeClr val="accent6"/>
                </a:solidFill>
              </a:defRPr>
            </a:lvl1pPr>
          </a:lstStyle>
          <a:p>
            <a:fld id="{3A98EE3D-8CD1-4C3F-BD1C-C98C9596463C}" type="slidenum">
              <a:rPr lang="de-DE" smtClean="0"/>
              <a:pPr/>
              <a:t>‹Nr.›</a:t>
            </a:fld>
            <a:endParaRPr lang="de-DE"/>
          </a:p>
        </p:txBody>
      </p:sp>
      <p:sp>
        <p:nvSpPr>
          <p:cNvPr id="21" name="Textplatzhalter 2">
            <a:extLst>
              <a:ext uri="{FF2B5EF4-FFF2-40B4-BE49-F238E27FC236}">
                <a16:creationId xmlns:a16="http://schemas.microsoft.com/office/drawing/2014/main" id="{11D81E7C-6893-10FB-8B32-CFE1D1FA1ABD}"/>
              </a:ext>
            </a:extLst>
          </p:cNvPr>
          <p:cNvSpPr>
            <a:spLocks noGrp="1"/>
          </p:cNvSpPr>
          <p:nvPr>
            <p:ph type="body" idx="1"/>
          </p:nvPr>
        </p:nvSpPr>
        <p:spPr>
          <a:xfrm>
            <a:off x="1043999" y="1800000"/>
            <a:ext cx="10897173" cy="4104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 der Aufzählung</a:t>
            </a:r>
          </a:p>
          <a:p>
            <a:pPr lvl="4"/>
            <a:r>
              <a:rPr lang="de-DE"/>
              <a:t>Fünfte Ebene der Aufzählung</a:t>
            </a:r>
          </a:p>
          <a:p>
            <a:pPr lvl="5"/>
            <a:r>
              <a:rPr lang="de-DE"/>
              <a:t>Sechste Ebene</a:t>
            </a:r>
          </a:p>
          <a:p>
            <a:pPr lvl="6"/>
            <a:r>
              <a:rPr lang="de-DE"/>
              <a:t>Siebte Ebene</a:t>
            </a:r>
          </a:p>
          <a:p>
            <a:pPr lvl="7"/>
            <a:r>
              <a:rPr lang="de-DE"/>
              <a:t>Achte Ebene</a:t>
            </a:r>
          </a:p>
          <a:p>
            <a:pPr lvl="8"/>
            <a:r>
              <a:rPr lang="de-DE"/>
              <a:t>Neunte Ebene</a:t>
            </a:r>
          </a:p>
        </p:txBody>
      </p:sp>
    </p:spTree>
    <p:extLst>
      <p:ext uri="{BB962C8B-B14F-4D97-AF65-F5344CB8AC3E}">
        <p14:creationId xmlns:p14="http://schemas.microsoft.com/office/powerpoint/2010/main" val="32007547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hdr="0" dt="0"/>
  <p:txStyles>
    <p:titleStyle>
      <a:lvl1pPr algn="l" defTabSz="914400" rtl="0" eaLnBrk="1" latinLnBrk="0" hangingPunct="1">
        <a:lnSpc>
          <a:spcPct val="110000"/>
        </a:lnSpc>
        <a:spcBef>
          <a:spcPct val="0"/>
        </a:spcBef>
        <a:spcAft>
          <a:spcPts val="0"/>
        </a:spcAft>
        <a:buNone/>
        <a:defRPr lang="de-DE" sz="2400" i="0" kern="1200" spc="-50" baseline="0" noProof="0" dirty="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700"/>
        </a:spcAft>
        <a:buClr>
          <a:schemeClr val="tx2"/>
        </a:buClr>
        <a:buSzPct val="110000"/>
        <a:buFont typeface="Arial" panose="020B0604020202020204" pitchFamily="34" charset="0"/>
        <a:buNone/>
        <a:defRPr sz="1500" b="0" kern="1200">
          <a:solidFill>
            <a:schemeClr val="tx1"/>
          </a:solidFill>
          <a:latin typeface="+mn-lt"/>
          <a:ea typeface="+mn-ea"/>
          <a:cs typeface="+mn-cs"/>
        </a:defRPr>
      </a:lvl1pPr>
      <a:lvl2pPr marL="216000" indent="-216000" algn="l" defTabSz="914400" rtl="0" eaLnBrk="1" latinLnBrk="0" hangingPunct="1">
        <a:lnSpc>
          <a:spcPct val="110000"/>
        </a:lnSpc>
        <a:spcBef>
          <a:spcPts val="0"/>
        </a:spcBef>
        <a:spcAft>
          <a:spcPts val="700"/>
        </a:spcAft>
        <a:buClr>
          <a:schemeClr val="tx2"/>
        </a:buClr>
        <a:buSzPct val="110000"/>
        <a:buFont typeface="Arial" panose="020B0604020202020204" pitchFamily="34" charset="0"/>
        <a:buChar char="•"/>
        <a:defRPr lang="de-DE" sz="1500" kern="1200" noProof="0" dirty="0">
          <a:solidFill>
            <a:schemeClr val="tx1"/>
          </a:solidFill>
          <a:latin typeface="+mn-lt"/>
          <a:ea typeface="+mn-ea"/>
          <a:cs typeface="+mn-cs"/>
        </a:defRPr>
      </a:lvl2pPr>
      <a:lvl3pPr marL="432000" indent="-216000" algn="l" defTabSz="914400" rtl="0" eaLnBrk="1" latinLnBrk="0" hangingPunct="1">
        <a:lnSpc>
          <a:spcPct val="110000"/>
        </a:lnSpc>
        <a:spcBef>
          <a:spcPts val="0"/>
        </a:spcBef>
        <a:spcAft>
          <a:spcPts val="700"/>
        </a:spcAft>
        <a:buClr>
          <a:schemeClr val="tx2"/>
        </a:buClr>
        <a:buSzPct val="110000"/>
        <a:buFont typeface="GKV Open" pitchFamily="2" charset="0"/>
        <a:buChar char="–"/>
        <a:defRPr lang="de-DE" sz="1200" kern="1200" noProof="0" dirty="0">
          <a:solidFill>
            <a:schemeClr val="tx1"/>
          </a:solidFill>
          <a:latin typeface="+mn-lt"/>
          <a:ea typeface="+mn-ea"/>
          <a:cs typeface="+mn-cs"/>
        </a:defRPr>
      </a:lvl3pPr>
      <a:lvl4pPr marL="648000" indent="-216000" algn="l" defTabSz="914400" rtl="0" eaLnBrk="1" latinLnBrk="0" hangingPunct="1">
        <a:lnSpc>
          <a:spcPct val="110000"/>
        </a:lnSpc>
        <a:spcBef>
          <a:spcPts val="0"/>
        </a:spcBef>
        <a:spcAft>
          <a:spcPts val="700"/>
        </a:spcAft>
        <a:buClr>
          <a:schemeClr val="tx2"/>
        </a:buClr>
        <a:buSzPct val="120000"/>
        <a:buFont typeface="GKV Open" pitchFamily="2" charset="0"/>
        <a:buChar char="–"/>
        <a:defRPr lang="de-DE" sz="1200" b="0" kern="1200" noProof="0" dirty="0">
          <a:solidFill>
            <a:schemeClr val="tx1"/>
          </a:solidFill>
          <a:latin typeface="+mn-lt"/>
          <a:ea typeface="+mn-ea"/>
          <a:cs typeface="+mn-cs"/>
        </a:defRPr>
      </a:lvl4pPr>
      <a:lvl5pPr marL="216000" indent="-216000" algn="l" defTabSz="914400" rtl="0" eaLnBrk="1" latinLnBrk="0" hangingPunct="1">
        <a:lnSpc>
          <a:spcPct val="110000"/>
        </a:lnSpc>
        <a:spcBef>
          <a:spcPts val="0"/>
        </a:spcBef>
        <a:spcAft>
          <a:spcPts val="700"/>
        </a:spcAft>
        <a:buClrTx/>
        <a:buSzPct val="100000"/>
        <a:buFont typeface="+mj-lt"/>
        <a:buAutoNum type="arabicPeriod"/>
        <a:defRPr lang="de-DE" sz="1500" b="0" kern="1200" noProof="0" dirty="0" smtClean="0">
          <a:solidFill>
            <a:schemeClr val="tx1"/>
          </a:solidFill>
          <a:latin typeface="+mn-lt"/>
          <a:ea typeface="+mn-ea"/>
          <a:cs typeface="+mn-cs"/>
        </a:defRPr>
      </a:lvl5pPr>
      <a:lvl6pPr marL="432000" indent="-216000" algn="l" defTabSz="914400" rtl="0" eaLnBrk="1" latinLnBrk="0" hangingPunct="1">
        <a:lnSpc>
          <a:spcPct val="110000"/>
        </a:lnSpc>
        <a:spcBef>
          <a:spcPts val="0"/>
        </a:spcBef>
        <a:spcAft>
          <a:spcPts val="700"/>
        </a:spcAft>
        <a:buClr>
          <a:schemeClr val="tx2"/>
        </a:buClr>
        <a:buSzPct val="120000"/>
        <a:buFont typeface="GKV Open" pitchFamily="2" charset="0"/>
        <a:buChar char="•"/>
        <a:defRPr sz="1200" b="0" kern="1200">
          <a:solidFill>
            <a:schemeClr val="tx1"/>
          </a:solidFill>
          <a:latin typeface="+mn-lt"/>
          <a:ea typeface="+mn-ea"/>
          <a:cs typeface="+mn-cs"/>
        </a:defRPr>
      </a:lvl6pPr>
      <a:lvl7pPr marL="432000" indent="-216000" algn="l" defTabSz="914400" rtl="0" eaLnBrk="1" latinLnBrk="0" hangingPunct="1">
        <a:lnSpc>
          <a:spcPct val="110000"/>
        </a:lnSpc>
        <a:spcBef>
          <a:spcPts val="0"/>
        </a:spcBef>
        <a:spcAft>
          <a:spcPts val="700"/>
        </a:spcAft>
        <a:buClrTx/>
        <a:buFont typeface="+mj-lt"/>
        <a:buAutoNum type="alphaLcPeriod"/>
        <a:defRPr sz="1200" kern="1200">
          <a:solidFill>
            <a:schemeClr val="tx1"/>
          </a:solidFill>
          <a:latin typeface="+mn-lt"/>
          <a:ea typeface="+mn-ea"/>
          <a:cs typeface="+mn-cs"/>
        </a:defRPr>
      </a:lvl7pPr>
      <a:lvl8pPr marL="216000" indent="-216000" algn="l" defTabSz="914400" rtl="0" eaLnBrk="1" latinLnBrk="0" hangingPunct="1">
        <a:lnSpc>
          <a:spcPct val="110000"/>
        </a:lnSpc>
        <a:spcBef>
          <a:spcPts val="0"/>
        </a:spcBef>
        <a:spcAft>
          <a:spcPts val="700"/>
        </a:spcAft>
        <a:buClrTx/>
        <a:buFont typeface="+mj-lt"/>
        <a:buAutoNum type="romanUcPeriod"/>
        <a:defRPr sz="15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700"/>
        </a:spcAft>
        <a:buClrTx/>
        <a:buFont typeface="+mj-lt"/>
        <a:buNone/>
        <a:defRPr sz="1500" b="0" kern="1200">
          <a:solidFill>
            <a:schemeClr val="tx2"/>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4157">
          <p15:clr>
            <a:srgbClr val="F26B43"/>
          </p15:clr>
        </p15:guide>
        <p15:guide id="7" pos="657">
          <p15:clr>
            <a:srgbClr val="F26B43"/>
          </p15:clr>
        </p15:guide>
        <p15:guide id="11" orient="horz" pos="158">
          <p15:clr>
            <a:srgbClr val="F26B43"/>
          </p15:clr>
        </p15:guide>
        <p15:guide id="12" orient="horz" pos="653">
          <p15:clr>
            <a:srgbClr val="F26B43"/>
          </p15:clr>
        </p15:guide>
        <p15:guide id="13" orient="horz" pos="3712">
          <p15:clr>
            <a:srgbClr val="F26B43"/>
          </p15:clr>
        </p15:guide>
        <p15:guide id="14" pos="7523">
          <p15:clr>
            <a:srgbClr val="F26B43"/>
          </p15:clr>
        </p15:guide>
        <p15:guide id="15" pos="7680">
          <p15:clr>
            <a:srgbClr val="F26B43"/>
          </p15:clr>
        </p15:guide>
        <p15:guide id="16" orient="horz" pos="11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gkv-spitzenverband.de/pflegeversicherung/kompetenzzentrum_125b_sgb_xi/kompetenzzentrum_d_p_125b.js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kv-spitzenverband.de/media/dokumente/pflegeversicherung/kompetenzzentrum_digi_pflege/Praxisinterview_mit_Herrn_Nimrich_zum_Thema_KIM_in_der_Langzeitpflege.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gkv-spitzenverband.de/pflegeversicherung/kompetenzzentrum_125b_sgb_xi/kdp_ressourenpool/kdp_beispiele/kdp_beispiele_guter_praxis.j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kv-spitzenverband.de/pflegeversicherung/kompetenzzentrum_125b_sgb_xi/kdp_ressourenpool/ti_ressourcenpool.j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www.gkv-spitzenverband.de/pflegeversicherung/kompetenzzentrum_125b_sgb_xi/kdp_ressourenpool/kdp_e_prozess/kdp_einbindungsprozess.js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eineverwaltung.nrw/leistung/9901812201200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eineverwaltung.nrw/leistung/9905015901200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TI-Finanzierungsvereinbarung%20gem&#228;&#223;%20&#167;%20106b%20SGB%20XI%20i.%20V.%20m.%20&#167;%20380%20Absatz%202%20Nr.%204%20SGB%20V%20(g&#252;ltig%20ab%2001.07.2023)"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gkv-spitzenverband.de/media/dokumente/krankenversicherung_1/telematik/telematik_3/20240410_TI-Finanzierung_Pflege_SGB_V_final_inkl._PN.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kv-spitzenverband.de/media/dokumente/krankenversicherung_1/telematik/telematik_3/20240409_TI-Finanzierung_Pflege_SGBXI_final_inkl._PN.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antraege.gkv-spitzenverband.d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antraege.gkv-spitzenverband.d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antraege.gkv-spitzenverband.d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antraege.gkv-spitzenverband.d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gkv-spitzenverband.de/media/dokumente/pflegeversicherung/forschung/projekte_telematik_125/2024-06_Leitfaden_TI-Einbindung_Pflege_barrierefrei.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gkv-spitzenverband.de/pflegeversicherung/kompetenzzentrum_125b_sgb_xi/kdp_ressourenpool/ti_ressourcenpool.jsp"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39596-1BB4-8DF2-3331-9DE5ED22B798}"/>
              </a:ext>
            </a:extLst>
          </p:cNvPr>
          <p:cNvSpPr>
            <a:spLocks noGrp="1"/>
          </p:cNvSpPr>
          <p:nvPr>
            <p:ph type="ctrTitle"/>
          </p:nvPr>
        </p:nvSpPr>
        <p:spPr/>
        <p:txBody>
          <a:bodyPr>
            <a:normAutofit fontScale="90000"/>
          </a:bodyPr>
          <a:lstStyle/>
          <a:p>
            <a:r>
              <a:rPr lang="de-DE" dirty="0"/>
              <a:t>Musterpräsentation </a:t>
            </a:r>
            <a:br>
              <a:rPr lang="de-DE" dirty="0"/>
            </a:br>
            <a:r>
              <a:rPr lang="de-DE" dirty="0"/>
              <a:t>„Einführung in die Telematikinfrastruktur“</a:t>
            </a:r>
          </a:p>
        </p:txBody>
      </p:sp>
      <p:sp>
        <p:nvSpPr>
          <p:cNvPr id="3" name="Untertitel 2">
            <a:extLst>
              <a:ext uri="{FF2B5EF4-FFF2-40B4-BE49-F238E27FC236}">
                <a16:creationId xmlns:a16="http://schemas.microsoft.com/office/drawing/2014/main" id="{EEA83108-8823-6F0D-EF61-5C0C4B63FF83}"/>
              </a:ext>
            </a:extLst>
          </p:cNvPr>
          <p:cNvSpPr>
            <a:spLocks noGrp="1"/>
          </p:cNvSpPr>
          <p:nvPr>
            <p:ph type="subTitle" idx="1"/>
          </p:nvPr>
        </p:nvSpPr>
        <p:spPr/>
        <p:txBody>
          <a:bodyPr>
            <a:normAutofit lnSpcReduction="10000"/>
          </a:bodyPr>
          <a:lstStyle/>
          <a:p>
            <a:r>
              <a:rPr lang="de-DE" dirty="0"/>
              <a:t>Ein Angebot des </a:t>
            </a:r>
            <a:r>
              <a:rPr lang="de-DE" dirty="0">
                <a:hlinkClick r:id="rId3"/>
              </a:rPr>
              <a:t>Kompetenzzentrums Digitalisierung und Pflege</a:t>
            </a:r>
            <a:endParaRPr lang="de-DE" dirty="0"/>
          </a:p>
          <a:p>
            <a:endParaRPr lang="de-DE" dirty="0"/>
          </a:p>
          <a:p>
            <a:r>
              <a:rPr lang="de-DE" dirty="0"/>
              <a:t>Version 1.1</a:t>
            </a:r>
          </a:p>
          <a:p>
            <a:r>
              <a:rPr lang="de-DE" dirty="0"/>
              <a:t>Stand 12.02.2025</a:t>
            </a:r>
          </a:p>
          <a:p>
            <a:endParaRPr lang="de-DE" dirty="0"/>
          </a:p>
        </p:txBody>
      </p:sp>
    </p:spTree>
    <p:extLst>
      <p:ext uri="{BB962C8B-B14F-4D97-AF65-F5344CB8AC3E}">
        <p14:creationId xmlns:p14="http://schemas.microsoft.com/office/powerpoint/2010/main" val="382502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ABFC3-6CA5-4358-FBC0-6A8858B877CD}"/>
              </a:ext>
            </a:extLst>
          </p:cNvPr>
          <p:cNvSpPr>
            <a:spLocks noGrp="1"/>
          </p:cNvSpPr>
          <p:nvPr>
            <p:ph type="title"/>
          </p:nvPr>
        </p:nvSpPr>
        <p:spPr/>
        <p:txBody>
          <a:bodyPr/>
          <a:lstStyle/>
          <a:p>
            <a:r>
              <a:rPr lang="de-DE"/>
              <a:t>Weitere Vereinbarungen</a:t>
            </a:r>
          </a:p>
        </p:txBody>
      </p:sp>
      <p:sp>
        <p:nvSpPr>
          <p:cNvPr id="3" name="Inhaltsplatzhalter 2">
            <a:extLst>
              <a:ext uri="{FF2B5EF4-FFF2-40B4-BE49-F238E27FC236}">
                <a16:creationId xmlns:a16="http://schemas.microsoft.com/office/drawing/2014/main" id="{BEB2CB01-C9C6-E637-3760-5783CC90CA80}"/>
              </a:ext>
            </a:extLst>
          </p:cNvPr>
          <p:cNvSpPr>
            <a:spLocks noGrp="1"/>
          </p:cNvSpPr>
          <p:nvPr>
            <p:ph idx="1"/>
          </p:nvPr>
        </p:nvSpPr>
        <p:spPr>
          <a:xfrm>
            <a:off x="838200" y="1825626"/>
            <a:ext cx="10515600" cy="2970963"/>
          </a:xfrm>
        </p:spPr>
        <p:txBody>
          <a:bodyPr>
            <a:normAutofit fontScale="70000" lnSpcReduction="20000"/>
          </a:bodyPr>
          <a:lstStyle/>
          <a:p>
            <a:r>
              <a:rPr lang="de-DE" dirty="0"/>
              <a:t>Der GKV-Spitzenverband hat mit den Verbänden der Leistungserbringer eine Vereinbarung nach </a:t>
            </a:r>
            <a:br>
              <a:rPr lang="de-DE" dirty="0"/>
            </a:br>
            <a:r>
              <a:rPr lang="de-DE" dirty="0"/>
              <a:t>§ 105 Abs. 2 Satz 2 SGB XI getroffen über Einzelheiten der Übermittlung elektronischer Dokumente im Datenaustausch für die Abrechnung ambulanter Pflegesachleistungen  </a:t>
            </a:r>
          </a:p>
          <a:p>
            <a:endParaRPr lang="de-DE" dirty="0"/>
          </a:p>
          <a:p>
            <a:r>
              <a:rPr lang="de-DE" dirty="0"/>
              <a:t>Demnach erfolgt eine schrittweise Einführung des vollelektronischen Abrechnungsverfahrens zunächst für ausgewählte Leistungsarten (Pflegesachleistung nach § 36 SGB XI, Verhinderungspflege nach § 39 SGB XI, Entlastungsleistungen nach § 45b SGB XI) </a:t>
            </a:r>
          </a:p>
          <a:p>
            <a:endParaRPr lang="de-DE" dirty="0"/>
          </a:p>
          <a:p>
            <a:r>
              <a:rPr lang="de-DE" dirty="0"/>
              <a:t>Die nachfolgende Grafik zeigt den aktuellen Umsetzungsplan (Änderungen möglich)</a:t>
            </a:r>
          </a:p>
          <a:p>
            <a:endParaRPr lang="de-DE" dirty="0"/>
          </a:p>
        </p:txBody>
      </p:sp>
      <p:sp>
        <p:nvSpPr>
          <p:cNvPr id="5" name="Fußzeilenplatzhalter 4">
            <a:extLst>
              <a:ext uri="{FF2B5EF4-FFF2-40B4-BE49-F238E27FC236}">
                <a16:creationId xmlns:a16="http://schemas.microsoft.com/office/drawing/2014/main" id="{84CDBBC3-BD3B-A04F-543A-69A65BA7296F}"/>
              </a:ext>
            </a:extLst>
          </p:cNvPr>
          <p:cNvSpPr>
            <a:spLocks noGrp="1"/>
          </p:cNvSpPr>
          <p:nvPr>
            <p:ph type="ftr" sz="quarter" idx="11"/>
          </p:nvPr>
        </p:nvSpPr>
        <p:spPr/>
        <p:txBody>
          <a:bodyPr/>
          <a:lstStyle/>
          <a:p>
            <a:r>
              <a:rPr lang="de-DE"/>
              <a:t>Vertiefungsfolie</a:t>
            </a:r>
          </a:p>
        </p:txBody>
      </p:sp>
      <p:graphicFrame>
        <p:nvGraphicFramePr>
          <p:cNvPr id="4" name="Diagramm 3">
            <a:extLst>
              <a:ext uri="{FF2B5EF4-FFF2-40B4-BE49-F238E27FC236}">
                <a16:creationId xmlns:a16="http://schemas.microsoft.com/office/drawing/2014/main" id="{69C12BD0-2BEE-4CB4-C10D-39751BBDAC19}"/>
              </a:ext>
            </a:extLst>
          </p:cNvPr>
          <p:cNvGraphicFramePr/>
          <p:nvPr>
            <p:extLst>
              <p:ext uri="{D42A27DB-BD31-4B8C-83A1-F6EECF244321}">
                <p14:modId xmlns:p14="http://schemas.microsoft.com/office/powerpoint/2010/main" val="1531182574"/>
              </p:ext>
            </p:extLst>
          </p:nvPr>
        </p:nvGraphicFramePr>
        <p:xfrm>
          <a:off x="1187314" y="4487185"/>
          <a:ext cx="10166486" cy="1992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295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FA260-AD54-895F-26DC-267ABF8335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D6E3C4-4D7B-340C-093E-3D0907D96676}"/>
              </a:ext>
            </a:extLst>
          </p:cNvPr>
          <p:cNvSpPr>
            <a:spLocks noGrp="1"/>
          </p:cNvSpPr>
          <p:nvPr>
            <p:ph type="title"/>
          </p:nvPr>
        </p:nvSpPr>
        <p:spPr/>
        <p:txBody>
          <a:bodyPr>
            <a:normAutofit/>
          </a:bodyPr>
          <a:lstStyle/>
          <a:p>
            <a:r>
              <a:rPr lang="de-DE"/>
              <a:t>Auswahl relevanter Akteure in der TI</a:t>
            </a:r>
            <a:br>
              <a:rPr lang="de-DE"/>
            </a:br>
            <a:endParaRPr lang="de-DE"/>
          </a:p>
        </p:txBody>
      </p:sp>
      <p:sp>
        <p:nvSpPr>
          <p:cNvPr id="4" name="Fußzeilenplatzhalter 4">
            <a:extLst>
              <a:ext uri="{FF2B5EF4-FFF2-40B4-BE49-F238E27FC236}">
                <a16:creationId xmlns:a16="http://schemas.microsoft.com/office/drawing/2014/main" id="{5951CD95-D596-B490-1913-E1E280C8ADAA}"/>
              </a:ext>
            </a:extLst>
          </p:cNvPr>
          <p:cNvSpPr>
            <a:spLocks noGrp="1"/>
          </p:cNvSpPr>
          <p:nvPr>
            <p:ph type="ftr" sz="quarter" idx="11"/>
          </p:nvPr>
        </p:nvSpPr>
        <p:spPr>
          <a:xfrm>
            <a:off x="4038600" y="6356350"/>
            <a:ext cx="4114800" cy="365125"/>
          </a:xfrm>
        </p:spPr>
        <p:txBody>
          <a:bodyPr/>
          <a:lstStyle/>
          <a:p>
            <a:r>
              <a:rPr lang="de-DE"/>
              <a:t>Grundlagenfolie</a:t>
            </a:r>
          </a:p>
        </p:txBody>
      </p:sp>
      <p:graphicFrame>
        <p:nvGraphicFramePr>
          <p:cNvPr id="7" name="Inhaltsplatzhalter 6">
            <a:extLst>
              <a:ext uri="{FF2B5EF4-FFF2-40B4-BE49-F238E27FC236}">
                <a16:creationId xmlns:a16="http://schemas.microsoft.com/office/drawing/2014/main" id="{FA99802C-CCE4-754E-3D53-E826B3613716}"/>
              </a:ext>
            </a:extLst>
          </p:cNvPr>
          <p:cNvGraphicFramePr>
            <a:graphicFrameLocks noGrp="1"/>
          </p:cNvGraphicFramePr>
          <p:nvPr>
            <p:ph idx="1"/>
            <p:extLst>
              <p:ext uri="{D42A27DB-BD31-4B8C-83A1-F6EECF244321}">
                <p14:modId xmlns:p14="http://schemas.microsoft.com/office/powerpoint/2010/main" val="20151031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306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4102-6FBC-78D1-5D58-54568432362B}"/>
              </a:ext>
            </a:extLst>
          </p:cNvPr>
          <p:cNvSpPr>
            <a:spLocks noGrp="1"/>
          </p:cNvSpPr>
          <p:nvPr>
            <p:ph type="title"/>
          </p:nvPr>
        </p:nvSpPr>
        <p:spPr/>
        <p:txBody>
          <a:bodyPr/>
          <a:lstStyle/>
          <a:p>
            <a:r>
              <a:rPr lang="de-DE"/>
              <a:t>Welche Vorteile bringt die TI für die Pflege?</a:t>
            </a:r>
          </a:p>
        </p:txBody>
      </p:sp>
      <p:graphicFrame>
        <p:nvGraphicFramePr>
          <p:cNvPr id="4" name="Inhaltsplatzhalter 3">
            <a:extLst>
              <a:ext uri="{FF2B5EF4-FFF2-40B4-BE49-F238E27FC236}">
                <a16:creationId xmlns:a16="http://schemas.microsoft.com/office/drawing/2014/main" id="{07505096-BED3-8142-74AC-469474061F6C}"/>
              </a:ext>
            </a:extLst>
          </p:cNvPr>
          <p:cNvGraphicFramePr>
            <a:graphicFrameLocks noGrp="1"/>
          </p:cNvGraphicFramePr>
          <p:nvPr>
            <p:ph sz="half" idx="1"/>
            <p:extLst>
              <p:ext uri="{D42A27DB-BD31-4B8C-83A1-F6EECF244321}">
                <p14:modId xmlns:p14="http://schemas.microsoft.com/office/powerpoint/2010/main" val="637034937"/>
              </p:ext>
            </p:extLst>
          </p:nvPr>
        </p:nvGraphicFramePr>
        <p:xfrm>
          <a:off x="838199" y="1825625"/>
          <a:ext cx="1103771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FB67CEB1-6F6E-5DCB-215B-38AFF256C697}"/>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304144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08E6283-5B98-CA10-E225-BC5DAFD6ACD4}"/>
              </a:ext>
            </a:extLst>
          </p:cNvPr>
          <p:cNvSpPr>
            <a:spLocks noGrp="1"/>
          </p:cNvSpPr>
          <p:nvPr>
            <p:ph type="title"/>
          </p:nvPr>
        </p:nvSpPr>
        <p:spPr/>
        <p:txBody>
          <a:bodyPr/>
          <a:lstStyle/>
          <a:p>
            <a:r>
              <a:rPr lang="de-DE"/>
              <a:t>Nutzungsszenarien für die TI</a:t>
            </a:r>
          </a:p>
        </p:txBody>
      </p:sp>
      <p:graphicFrame>
        <p:nvGraphicFramePr>
          <p:cNvPr id="2" name="Inhaltsplatzhalter 1">
            <a:extLst>
              <a:ext uri="{FF2B5EF4-FFF2-40B4-BE49-F238E27FC236}">
                <a16:creationId xmlns:a16="http://schemas.microsoft.com/office/drawing/2014/main" id="{189ED9E9-F95E-B77A-21DD-1A44135BCEE5}"/>
              </a:ext>
            </a:extLst>
          </p:cNvPr>
          <p:cNvGraphicFramePr>
            <a:graphicFrameLocks noGrp="1"/>
          </p:cNvGraphicFramePr>
          <p:nvPr>
            <p:ph idx="1"/>
            <p:extLst>
              <p:ext uri="{D42A27DB-BD31-4B8C-83A1-F6EECF244321}">
                <p14:modId xmlns:p14="http://schemas.microsoft.com/office/powerpoint/2010/main" val="7748973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a:extLst>
              <a:ext uri="{FF2B5EF4-FFF2-40B4-BE49-F238E27FC236}">
                <a16:creationId xmlns:a16="http://schemas.microsoft.com/office/drawing/2014/main" id="{B45E0F8D-3E2A-C5CF-59E5-C1B9D609F490}"/>
              </a:ext>
            </a:extLst>
          </p:cNvPr>
          <p:cNvSpPr>
            <a:spLocks noGrp="1"/>
          </p:cNvSpPr>
          <p:nvPr>
            <p:ph type="ftr" sz="quarter" idx="11"/>
          </p:nvPr>
        </p:nvSpPr>
        <p:spPr>
          <a:xfrm>
            <a:off x="4038600" y="6356350"/>
            <a:ext cx="4114800" cy="365125"/>
          </a:xfrm>
        </p:spPr>
        <p:txBody>
          <a:bodyPr/>
          <a:lstStyle/>
          <a:p>
            <a:r>
              <a:rPr lang="de-DE"/>
              <a:t>Grundlagenfolie</a:t>
            </a:r>
          </a:p>
        </p:txBody>
      </p:sp>
    </p:spTree>
    <p:extLst>
      <p:ext uri="{BB962C8B-B14F-4D97-AF65-F5344CB8AC3E}">
        <p14:creationId xmlns:p14="http://schemas.microsoft.com/office/powerpoint/2010/main" val="222089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9E043-0105-3452-08AE-332FE8B95EB9}"/>
              </a:ext>
            </a:extLst>
          </p:cNvPr>
          <p:cNvSpPr>
            <a:spLocks noGrp="1"/>
          </p:cNvSpPr>
          <p:nvPr>
            <p:ph type="title"/>
          </p:nvPr>
        </p:nvSpPr>
        <p:spPr/>
        <p:txBody>
          <a:bodyPr/>
          <a:lstStyle/>
          <a:p>
            <a:r>
              <a:rPr lang="de-DE"/>
              <a:t>Veränderte Kommunikationsprozesse </a:t>
            </a:r>
          </a:p>
        </p:txBody>
      </p:sp>
      <p:sp>
        <p:nvSpPr>
          <p:cNvPr id="3" name="Inhaltsplatzhalter 2">
            <a:extLst>
              <a:ext uri="{FF2B5EF4-FFF2-40B4-BE49-F238E27FC236}">
                <a16:creationId xmlns:a16="http://schemas.microsoft.com/office/drawing/2014/main" id="{0A97E24D-D059-E77D-1921-9819C19F270F}"/>
              </a:ext>
            </a:extLst>
          </p:cNvPr>
          <p:cNvSpPr>
            <a:spLocks noGrp="1"/>
          </p:cNvSpPr>
          <p:nvPr>
            <p:ph idx="1"/>
          </p:nvPr>
        </p:nvSpPr>
        <p:spPr/>
        <p:txBody>
          <a:bodyPr>
            <a:normAutofit fontScale="85000" lnSpcReduction="20000"/>
          </a:bodyPr>
          <a:lstStyle/>
          <a:p>
            <a:r>
              <a:rPr lang="de-DE" dirty="0"/>
              <a:t>Durch den Einsatz der TI können sich etablierte Kommunikationsprozesse im Gesundheits- und Pflegewesen verändern und so die Prozesse optimieren</a:t>
            </a:r>
          </a:p>
          <a:p>
            <a:endParaRPr lang="de-DE" dirty="0"/>
          </a:p>
          <a:p>
            <a:r>
              <a:rPr lang="de-DE" dirty="0"/>
              <a:t>Statt Fax, Briefpost oder Telefon stehen mit den TI-Fachanwendungen nun Möglichkeiten für eine digitale Kommunikation zur Verfügung</a:t>
            </a:r>
          </a:p>
          <a:p>
            <a:endParaRPr lang="de-DE" dirty="0"/>
          </a:p>
          <a:p>
            <a:r>
              <a:rPr lang="de-DE" dirty="0"/>
              <a:t>Auf den nachfolgenden Folien werden die Unterschiede vertieft grafisch dargestellt und die Vorteile des digitalen sowie die Nachteile des analogen Prozesses aufgezeigt</a:t>
            </a:r>
          </a:p>
          <a:p>
            <a:endParaRPr lang="de-DE" dirty="0"/>
          </a:p>
          <a:p>
            <a:r>
              <a:rPr lang="de-DE" dirty="0"/>
              <a:t>Die Darstellungen zeigen die Prozesse im Zusammenhang mit dem Einsatz der TI-Fachanwendungen für den Datenaustausch mit Arztpraxen sowie bei der Medikamentenverschreibung </a:t>
            </a:r>
          </a:p>
        </p:txBody>
      </p:sp>
      <p:sp>
        <p:nvSpPr>
          <p:cNvPr id="4" name="Fußzeilenplatzhalter 3">
            <a:extLst>
              <a:ext uri="{FF2B5EF4-FFF2-40B4-BE49-F238E27FC236}">
                <a16:creationId xmlns:a16="http://schemas.microsoft.com/office/drawing/2014/main" id="{DEAC98FB-5D32-DBEB-AFE1-EBD619760342}"/>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426560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482D5-969B-7DF4-5111-F06D7BE619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B3D427-D036-1AF7-AEF3-DA3DC3CDC19A}"/>
              </a:ext>
            </a:extLst>
          </p:cNvPr>
          <p:cNvSpPr>
            <a:spLocks noGrp="1"/>
          </p:cNvSpPr>
          <p:nvPr>
            <p:ph type="title"/>
          </p:nvPr>
        </p:nvSpPr>
        <p:spPr/>
        <p:txBody>
          <a:bodyPr/>
          <a:lstStyle/>
          <a:p>
            <a:r>
              <a:rPr lang="de-DE"/>
              <a:t>Umsetzungsideen aus der Praxis für TI-Anwendungen</a:t>
            </a:r>
          </a:p>
        </p:txBody>
      </p:sp>
      <p:sp>
        <p:nvSpPr>
          <p:cNvPr id="3" name="Inhaltsplatzhalter 2">
            <a:extLst>
              <a:ext uri="{FF2B5EF4-FFF2-40B4-BE49-F238E27FC236}">
                <a16:creationId xmlns:a16="http://schemas.microsoft.com/office/drawing/2014/main" id="{A5C2F58B-43CC-D85B-9AD7-6818E9011777}"/>
              </a:ext>
            </a:extLst>
          </p:cNvPr>
          <p:cNvSpPr>
            <a:spLocks noGrp="1"/>
          </p:cNvSpPr>
          <p:nvPr>
            <p:ph idx="1"/>
          </p:nvPr>
        </p:nvSpPr>
        <p:spPr/>
        <p:txBody>
          <a:bodyPr>
            <a:normAutofit fontScale="77500" lnSpcReduction="20000"/>
          </a:bodyPr>
          <a:lstStyle/>
          <a:p>
            <a:r>
              <a:rPr lang="de-DE" dirty="0"/>
              <a:t>Die folgenden Grafiken zeigen exemplarisch die Umsetzung eines Prozesses der sektorenübergreifenden Kommunikation unter Einsatz von TI-Anwendungen in einer Pflegeeinrichtung</a:t>
            </a:r>
          </a:p>
          <a:p>
            <a:endParaRPr lang="de-DE" dirty="0"/>
          </a:p>
          <a:p>
            <a:r>
              <a:rPr lang="de-DE" dirty="0"/>
              <a:t>Grundlage sind die Erfahrungen im Rahmen eines Praxisinterviews:</a:t>
            </a:r>
            <a:br>
              <a:rPr lang="de-DE" dirty="0"/>
            </a:br>
            <a:r>
              <a:rPr lang="de-DE" dirty="0">
                <a:hlinkClick r:id="rId3"/>
              </a:rPr>
              <a:t>Praxisinterview mit Herrn Nimrich zum Thema KIM in der Langzeitpflege</a:t>
            </a:r>
            <a:endParaRPr lang="de-DE" dirty="0"/>
          </a:p>
          <a:p>
            <a:endParaRPr lang="de-DE" dirty="0"/>
          </a:p>
          <a:p>
            <a:r>
              <a:rPr lang="de-DE" dirty="0"/>
              <a:t>Es werden zwei Kommunikationsprozesse verglichen:</a:t>
            </a:r>
          </a:p>
          <a:p>
            <a:pPr lvl="1"/>
            <a:r>
              <a:rPr lang="de-DE" dirty="0"/>
              <a:t>Sektorenübergreifende Kommunikation via FAX (hier „analoger Prozess“)</a:t>
            </a:r>
          </a:p>
          <a:p>
            <a:pPr lvl="1"/>
            <a:r>
              <a:rPr lang="de-DE" dirty="0"/>
              <a:t>Sektorenübergreifende Kommunikation via KIM (hier „digitaler Prozess“)</a:t>
            </a:r>
          </a:p>
          <a:p>
            <a:pPr marL="0" indent="0">
              <a:buNone/>
            </a:pPr>
            <a:endParaRPr lang="de-DE" dirty="0"/>
          </a:p>
          <a:p>
            <a:r>
              <a:rPr lang="de-DE" dirty="0"/>
              <a:t>Hinweis: Wie erfolgreich sich die dargestellten Prozesse individuell umsetzen lassen ist von mehreren Faktoren abhängig (u. a. der freiwilligen Mitwirkung der ärztlichen Personen sowie des Funktionsumfangs der Praxissoftware)</a:t>
            </a:r>
          </a:p>
        </p:txBody>
      </p:sp>
      <p:sp>
        <p:nvSpPr>
          <p:cNvPr id="4" name="Fußzeilenplatzhalter 3">
            <a:extLst>
              <a:ext uri="{FF2B5EF4-FFF2-40B4-BE49-F238E27FC236}">
                <a16:creationId xmlns:a16="http://schemas.microsoft.com/office/drawing/2014/main" id="{4A9E2459-14E5-1CB8-67AD-326D28A52503}"/>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20005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86810-FCD0-89B3-0B97-3C1A1C707BA2}"/>
              </a:ext>
            </a:extLst>
          </p:cNvPr>
          <p:cNvSpPr>
            <a:spLocks noGrp="1"/>
          </p:cNvSpPr>
          <p:nvPr>
            <p:ph type="title"/>
          </p:nvPr>
        </p:nvSpPr>
        <p:spPr/>
        <p:txBody>
          <a:bodyPr>
            <a:normAutofit/>
          </a:bodyPr>
          <a:lstStyle/>
          <a:p>
            <a:r>
              <a:rPr lang="de-DE"/>
              <a:t>Analoger Kommunikationsprozess via Fax</a:t>
            </a:r>
          </a:p>
        </p:txBody>
      </p:sp>
      <p:sp>
        <p:nvSpPr>
          <p:cNvPr id="5" name="Fußzeilenplatzhalter 4">
            <a:extLst>
              <a:ext uri="{FF2B5EF4-FFF2-40B4-BE49-F238E27FC236}">
                <a16:creationId xmlns:a16="http://schemas.microsoft.com/office/drawing/2014/main" id="{664AB675-4808-083E-6B98-79DFA04CE942}"/>
              </a:ext>
            </a:extLst>
          </p:cNvPr>
          <p:cNvSpPr>
            <a:spLocks noGrp="1"/>
          </p:cNvSpPr>
          <p:nvPr>
            <p:ph type="ftr" sz="quarter" idx="11"/>
          </p:nvPr>
        </p:nvSpPr>
        <p:spPr/>
        <p:txBody>
          <a:bodyPr/>
          <a:lstStyle/>
          <a:p>
            <a:r>
              <a:rPr lang="de-DE"/>
              <a:t>Grundlagenfolie</a:t>
            </a:r>
          </a:p>
        </p:txBody>
      </p:sp>
      <p:graphicFrame>
        <p:nvGraphicFramePr>
          <p:cNvPr id="6" name="Diagramm 5">
            <a:extLst>
              <a:ext uri="{FF2B5EF4-FFF2-40B4-BE49-F238E27FC236}">
                <a16:creationId xmlns:a16="http://schemas.microsoft.com/office/drawing/2014/main" id="{A71EC889-A5D4-C25D-3B4D-D571B1419B43}"/>
              </a:ext>
            </a:extLst>
          </p:cNvPr>
          <p:cNvGraphicFramePr/>
          <p:nvPr>
            <p:extLst>
              <p:ext uri="{D42A27DB-BD31-4B8C-83A1-F6EECF244321}">
                <p14:modId xmlns:p14="http://schemas.microsoft.com/office/powerpoint/2010/main" val="262033769"/>
              </p:ext>
            </p:extLst>
          </p:nvPr>
        </p:nvGraphicFramePr>
        <p:xfrm>
          <a:off x="209865" y="1690687"/>
          <a:ext cx="8640000"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a:extLst>
              <a:ext uri="{FF2B5EF4-FFF2-40B4-BE49-F238E27FC236}">
                <a16:creationId xmlns:a16="http://schemas.microsoft.com/office/drawing/2014/main" id="{ABA64BF0-7B15-7618-4499-C42EBC9FD969}"/>
              </a:ext>
            </a:extLst>
          </p:cNvPr>
          <p:cNvSpPr txBox="1"/>
          <p:nvPr/>
        </p:nvSpPr>
        <p:spPr>
          <a:xfrm>
            <a:off x="9019910" y="2705725"/>
            <a:ext cx="3172090" cy="1446550"/>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B10F17"/>
                </a:solidFill>
                <a:effectLst/>
                <a:uLnTx/>
                <a:uFillTx/>
                <a:latin typeface="+mj-lt"/>
                <a:ea typeface="GKV Open" pitchFamily="2" charset="0"/>
                <a:cs typeface="GKV Open" pitchFamily="2" charset="0"/>
              </a:rPr>
              <a:t>Die Nachteile auf einen Blick:</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1200" cap="none" spc="0" normalizeH="0" baseline="0" noProof="0">
                <a:ln>
                  <a:noFill/>
                </a:ln>
                <a:solidFill>
                  <a:srgbClr val="B10F17"/>
                </a:solidFill>
                <a:effectLst/>
                <a:uLnTx/>
                <a:uFillTx/>
                <a:latin typeface="+mj-lt"/>
                <a:ea typeface="GKV Open" pitchFamily="2" charset="0"/>
                <a:cs typeface="GKV Open" pitchFamily="2" charset="0"/>
              </a:rPr>
              <a:t>Hoher  Aufwand</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1200" cap="none" spc="0" normalizeH="0" baseline="0" noProof="0">
                <a:ln>
                  <a:noFill/>
                </a:ln>
                <a:solidFill>
                  <a:srgbClr val="B10F17"/>
                </a:solidFill>
                <a:effectLst/>
                <a:uLnTx/>
                <a:uFillTx/>
                <a:latin typeface="+mj-lt"/>
                <a:ea typeface="GKV Open" pitchFamily="2" charset="0"/>
                <a:cs typeface="GKV Open" pitchFamily="2" charset="0"/>
              </a:rPr>
              <a:t>Zeitverlust</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1200" cap="none" spc="0" normalizeH="0" baseline="0" noProof="0">
                <a:ln>
                  <a:noFill/>
                </a:ln>
                <a:solidFill>
                  <a:srgbClr val="B10F17"/>
                </a:solidFill>
                <a:effectLst/>
                <a:uLnTx/>
                <a:uFillTx/>
                <a:latin typeface="+mj-lt"/>
                <a:ea typeface="GKV Open" pitchFamily="2" charset="0"/>
                <a:cs typeface="GKV Open" pitchFamily="2" charset="0"/>
              </a:rPr>
              <a:t>Doppeldokumentation</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1200" cap="none" spc="0" normalizeH="0" baseline="0" noProof="0">
                <a:ln>
                  <a:noFill/>
                </a:ln>
                <a:solidFill>
                  <a:srgbClr val="B10F17"/>
                </a:solidFill>
                <a:effectLst/>
                <a:uLnTx/>
                <a:uFillTx/>
                <a:latin typeface="+mj-lt"/>
                <a:ea typeface="GKV Open" pitchFamily="2" charset="0"/>
                <a:cs typeface="GKV Open" pitchFamily="2" charset="0"/>
              </a:rPr>
              <a:t>Datenschutzrisiko</a:t>
            </a:r>
          </a:p>
        </p:txBody>
      </p:sp>
      <p:sp>
        <p:nvSpPr>
          <p:cNvPr id="10" name="Fußzeilenplatzhalter 3">
            <a:extLst>
              <a:ext uri="{FF2B5EF4-FFF2-40B4-BE49-F238E27FC236}">
                <a16:creationId xmlns:a16="http://schemas.microsoft.com/office/drawing/2014/main" id="{D18E61A1-2011-2D6A-8552-35B4B5DD0C88}"/>
              </a:ext>
            </a:extLst>
          </p:cNvPr>
          <p:cNvSpPr txBox="1">
            <a:spLocks/>
          </p:cNvSpPr>
          <p:nvPr/>
        </p:nvSpPr>
        <p:spPr>
          <a:xfrm>
            <a:off x="1835150" y="5860691"/>
            <a:ext cx="8584409" cy="252000"/>
          </a:xfrm>
          <a:prstGeom prst="rect">
            <a:avLst/>
          </a:prstGeom>
        </p:spPr>
        <p:txBody>
          <a:bodyPr vert="horz" lIns="0" tIns="0" rIns="0" bIns="0" rtlCol="0" anchor="b" anchorCtr="0"/>
          <a:lstStyle>
            <a:defPPr>
              <a:defRPr lang="de-DE"/>
            </a:defPPr>
            <a:lvl1pPr marL="0" algn="r" defTabSz="914400" rtl="0" eaLnBrk="1" latinLnBrk="0" hangingPunct="1">
              <a:defRPr sz="800" kern="1200" cap="none" baseline="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a:solidFill>
                  <a:srgbClr val="000000"/>
                </a:solidFill>
                <a:latin typeface="+mj-lt"/>
              </a:rPr>
              <a:t>Quelle: Eigene Darstellung GKV-Spitzenverband</a:t>
            </a:r>
          </a:p>
        </p:txBody>
      </p:sp>
    </p:spTree>
    <p:extLst>
      <p:ext uri="{BB962C8B-B14F-4D97-AF65-F5344CB8AC3E}">
        <p14:creationId xmlns:p14="http://schemas.microsoft.com/office/powerpoint/2010/main" val="368961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86810-FCD0-89B3-0B97-3C1A1C707BA2}"/>
              </a:ext>
            </a:extLst>
          </p:cNvPr>
          <p:cNvSpPr>
            <a:spLocks noGrp="1"/>
          </p:cNvSpPr>
          <p:nvPr>
            <p:ph type="title"/>
          </p:nvPr>
        </p:nvSpPr>
        <p:spPr/>
        <p:txBody>
          <a:bodyPr>
            <a:normAutofit/>
          </a:bodyPr>
          <a:lstStyle/>
          <a:p>
            <a:r>
              <a:rPr lang="de-DE" sz="4400">
                <a:ea typeface="GKV Open" pitchFamily="2" charset="0"/>
                <a:cs typeface="GKV Open" pitchFamily="2" charset="0"/>
              </a:rPr>
              <a:t>Digitaler Kommunikationsprozess via KIM</a:t>
            </a:r>
            <a:endParaRPr lang="de-DE"/>
          </a:p>
        </p:txBody>
      </p:sp>
      <p:sp>
        <p:nvSpPr>
          <p:cNvPr id="10" name="Textfeld 9">
            <a:extLst>
              <a:ext uri="{FF2B5EF4-FFF2-40B4-BE49-F238E27FC236}">
                <a16:creationId xmlns:a16="http://schemas.microsoft.com/office/drawing/2014/main" id="{0424D735-62E0-E023-FE4F-6EC567CFA499}"/>
              </a:ext>
            </a:extLst>
          </p:cNvPr>
          <p:cNvSpPr txBox="1"/>
          <p:nvPr/>
        </p:nvSpPr>
        <p:spPr>
          <a:xfrm>
            <a:off x="9029865" y="2702740"/>
            <a:ext cx="3012306" cy="2277547"/>
          </a:xfrm>
          <a:prstGeom prst="rect">
            <a:avLst/>
          </a:prstGeom>
          <a:noFill/>
          <a:ln w="19050">
            <a:noFill/>
          </a:ln>
        </p:spPr>
        <p:txBody>
          <a:bodyPr wrap="square" rtlCol="0">
            <a:spAutoFit/>
          </a:bodyPr>
          <a:lstStyle/>
          <a:p>
            <a:r>
              <a:rPr lang="de-DE" sz="1600" b="1">
                <a:solidFill>
                  <a:srgbClr val="6286A4"/>
                </a:solidFill>
                <a:latin typeface="+mj-lt"/>
                <a:ea typeface="GKV Open" pitchFamily="2" charset="0"/>
                <a:cs typeface="GKV Open" pitchFamily="2" charset="0"/>
              </a:rPr>
              <a:t>Die Vorteile auf einen Blick:</a:t>
            </a:r>
          </a:p>
          <a:p>
            <a:pPr marL="285750" indent="-285750">
              <a:buFont typeface="Wingdings" panose="05000000000000000000" pitchFamily="2" charset="2"/>
              <a:buChar char="ü"/>
            </a:pPr>
            <a:r>
              <a:rPr lang="de-DE">
                <a:solidFill>
                  <a:srgbClr val="6286A4"/>
                </a:solidFill>
                <a:latin typeface="+mj-lt"/>
                <a:ea typeface="GKV Open" pitchFamily="2" charset="0"/>
                <a:cs typeface="GKV Open" pitchFamily="2" charset="0"/>
              </a:rPr>
              <a:t>Digitales Adressbuch</a:t>
            </a:r>
          </a:p>
          <a:p>
            <a:pPr marL="285750" indent="-285750">
              <a:buFont typeface="Wingdings" panose="05000000000000000000" pitchFamily="2" charset="2"/>
              <a:buChar char="ü"/>
            </a:pPr>
            <a:r>
              <a:rPr lang="de-DE">
                <a:solidFill>
                  <a:srgbClr val="6286A4"/>
                </a:solidFill>
                <a:latin typeface="+mj-lt"/>
                <a:ea typeface="GKV Open" pitchFamily="2" charset="0"/>
                <a:cs typeface="GKV Open" pitchFamily="2" charset="0"/>
              </a:rPr>
              <a:t>Schnellere Abstimmungsprozesse</a:t>
            </a:r>
          </a:p>
          <a:p>
            <a:pPr marL="285750" indent="-285750">
              <a:buFont typeface="Wingdings" panose="05000000000000000000" pitchFamily="2" charset="2"/>
              <a:buChar char="ü"/>
            </a:pPr>
            <a:r>
              <a:rPr lang="de-DE">
                <a:solidFill>
                  <a:srgbClr val="6286A4"/>
                </a:solidFill>
                <a:latin typeface="+mj-lt"/>
                <a:ea typeface="GKV Open" pitchFamily="2" charset="0"/>
                <a:cs typeface="GKV Open" pitchFamily="2" charset="0"/>
              </a:rPr>
              <a:t>Ressourceneinsparung</a:t>
            </a:r>
          </a:p>
          <a:p>
            <a:pPr marL="285750" indent="-285750">
              <a:buFont typeface="Wingdings" panose="05000000000000000000" pitchFamily="2" charset="2"/>
              <a:buChar char="ü"/>
            </a:pPr>
            <a:r>
              <a:rPr lang="de-DE">
                <a:solidFill>
                  <a:srgbClr val="6286A4"/>
                </a:solidFill>
                <a:latin typeface="+mj-lt"/>
                <a:ea typeface="GKV Open" pitchFamily="2" charset="0"/>
                <a:cs typeface="GKV Open" pitchFamily="2" charset="0"/>
              </a:rPr>
              <a:t>Keine Medienbrüche</a:t>
            </a:r>
          </a:p>
          <a:p>
            <a:pPr marL="285750" indent="-285750">
              <a:buFont typeface="Wingdings" panose="05000000000000000000" pitchFamily="2" charset="2"/>
              <a:buChar char="ü"/>
            </a:pPr>
            <a:r>
              <a:rPr lang="de-DE">
                <a:solidFill>
                  <a:srgbClr val="6286A4"/>
                </a:solidFill>
                <a:latin typeface="+mj-lt"/>
                <a:ea typeface="GKV Open" pitchFamily="2" charset="0"/>
                <a:cs typeface="GKV Open" pitchFamily="2" charset="0"/>
              </a:rPr>
              <a:t>Verschlüsselte Kommunikation</a:t>
            </a:r>
          </a:p>
        </p:txBody>
      </p:sp>
      <p:graphicFrame>
        <p:nvGraphicFramePr>
          <p:cNvPr id="11" name="Diagramm 10">
            <a:extLst>
              <a:ext uri="{FF2B5EF4-FFF2-40B4-BE49-F238E27FC236}">
                <a16:creationId xmlns:a16="http://schemas.microsoft.com/office/drawing/2014/main" id="{D279C474-25E3-17BB-A0AC-11696B8B35F3}"/>
              </a:ext>
            </a:extLst>
          </p:cNvPr>
          <p:cNvGraphicFramePr/>
          <p:nvPr>
            <p:extLst>
              <p:ext uri="{D42A27DB-BD31-4B8C-83A1-F6EECF244321}">
                <p14:modId xmlns:p14="http://schemas.microsoft.com/office/powerpoint/2010/main" val="1183486804"/>
              </p:ext>
            </p:extLst>
          </p:nvPr>
        </p:nvGraphicFramePr>
        <p:xfrm>
          <a:off x="209865" y="1696930"/>
          <a:ext cx="8640000" cy="421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ußzeilenplatzhalter 3">
            <a:extLst>
              <a:ext uri="{FF2B5EF4-FFF2-40B4-BE49-F238E27FC236}">
                <a16:creationId xmlns:a16="http://schemas.microsoft.com/office/drawing/2014/main" id="{948E19BD-E203-0A3C-BDF8-E90D80037758}"/>
              </a:ext>
            </a:extLst>
          </p:cNvPr>
          <p:cNvSpPr txBox="1">
            <a:spLocks/>
          </p:cNvSpPr>
          <p:nvPr/>
        </p:nvSpPr>
        <p:spPr>
          <a:xfrm>
            <a:off x="1835150" y="5860691"/>
            <a:ext cx="8584409" cy="252000"/>
          </a:xfrm>
          <a:prstGeom prst="rect">
            <a:avLst/>
          </a:prstGeom>
        </p:spPr>
        <p:txBody>
          <a:bodyPr vert="horz" lIns="0" tIns="0" rIns="0" bIns="0" rtlCol="0" anchor="b" anchorCtr="0"/>
          <a:lstStyle>
            <a:defPPr>
              <a:defRPr lang="de-DE"/>
            </a:defPPr>
            <a:lvl1pPr marL="0" algn="r" defTabSz="914400" rtl="0" eaLnBrk="1" latinLnBrk="0" hangingPunct="1">
              <a:defRPr sz="800" kern="1200" cap="none" baseline="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a:solidFill>
                  <a:srgbClr val="000000"/>
                </a:solidFill>
                <a:latin typeface="+mj-lt"/>
              </a:rPr>
              <a:t>Quelle: Eigene Darstellung GKV-Spitzenverband</a:t>
            </a:r>
          </a:p>
        </p:txBody>
      </p:sp>
      <p:sp>
        <p:nvSpPr>
          <p:cNvPr id="3" name="Fußzeilenplatzhalter 4">
            <a:extLst>
              <a:ext uri="{FF2B5EF4-FFF2-40B4-BE49-F238E27FC236}">
                <a16:creationId xmlns:a16="http://schemas.microsoft.com/office/drawing/2014/main" id="{DCD5F95D-4BD7-3253-8C7B-F4BE15A1EBC3}"/>
              </a:ext>
            </a:extLst>
          </p:cNvPr>
          <p:cNvSpPr>
            <a:spLocks noGrp="1"/>
          </p:cNvSpPr>
          <p:nvPr>
            <p:ph type="ftr" sz="quarter" idx="11"/>
          </p:nvPr>
        </p:nvSpPr>
        <p:spPr>
          <a:xfrm>
            <a:off x="4038600" y="6356350"/>
            <a:ext cx="4114800" cy="365125"/>
          </a:xfrm>
        </p:spPr>
        <p:txBody>
          <a:bodyPr/>
          <a:lstStyle/>
          <a:p>
            <a:r>
              <a:rPr lang="de-DE"/>
              <a:t>Grundlagenfolie</a:t>
            </a:r>
          </a:p>
        </p:txBody>
      </p:sp>
    </p:spTree>
    <p:extLst>
      <p:ext uri="{BB962C8B-B14F-4D97-AF65-F5344CB8AC3E}">
        <p14:creationId xmlns:p14="http://schemas.microsoft.com/office/powerpoint/2010/main" val="273391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B7946-05AD-BBAA-382C-D1C68F2C4C2E}"/>
              </a:ext>
            </a:extLst>
          </p:cNvPr>
          <p:cNvSpPr>
            <a:spLocks noGrp="1"/>
          </p:cNvSpPr>
          <p:nvPr>
            <p:ph type="title"/>
          </p:nvPr>
        </p:nvSpPr>
        <p:spPr/>
        <p:txBody>
          <a:bodyPr/>
          <a:lstStyle/>
          <a:p>
            <a:r>
              <a:rPr lang="de-DE"/>
              <a:t>Umsetzungsideen aus der Praxis für TI-Anwendungen</a:t>
            </a:r>
          </a:p>
        </p:txBody>
      </p:sp>
      <p:sp>
        <p:nvSpPr>
          <p:cNvPr id="3" name="Inhaltsplatzhalter 2">
            <a:extLst>
              <a:ext uri="{FF2B5EF4-FFF2-40B4-BE49-F238E27FC236}">
                <a16:creationId xmlns:a16="http://schemas.microsoft.com/office/drawing/2014/main" id="{01E3F9C8-8669-3BF8-15B8-685E3387B74E}"/>
              </a:ext>
            </a:extLst>
          </p:cNvPr>
          <p:cNvSpPr>
            <a:spLocks noGrp="1"/>
          </p:cNvSpPr>
          <p:nvPr>
            <p:ph idx="1"/>
          </p:nvPr>
        </p:nvSpPr>
        <p:spPr/>
        <p:txBody>
          <a:bodyPr>
            <a:normAutofit fontScale="77500" lnSpcReduction="20000"/>
          </a:bodyPr>
          <a:lstStyle/>
          <a:p>
            <a:r>
              <a:rPr lang="de-DE" dirty="0"/>
              <a:t>Die folgenden Grafiken zeigen die beispielhafte Umsetzung eines Prozesses rund um das E-Rezept unter Einsatz von TI-Anwendungen im Kontext einer stationären Pflegeeinrichtung (Heimversorgungsvertrag mit einer Apotheke)</a:t>
            </a:r>
          </a:p>
          <a:p>
            <a:endParaRPr lang="de-DE" dirty="0"/>
          </a:p>
          <a:p>
            <a:r>
              <a:rPr lang="de-DE" dirty="0"/>
              <a:t>Grundlage sind die Erfahrungen im Rahmen eines Praxisinterviews:</a:t>
            </a:r>
            <a:br>
              <a:rPr lang="de-DE" dirty="0"/>
            </a:br>
            <a:r>
              <a:rPr lang="de-DE" dirty="0">
                <a:hlinkClick r:id="rId3"/>
              </a:rPr>
              <a:t>Praxisinterview mit Herrn Zschau zum Thema E-Rezept in der Langzeitpflege</a:t>
            </a:r>
            <a:endParaRPr lang="de-DE" dirty="0"/>
          </a:p>
          <a:p>
            <a:endParaRPr lang="de-DE" dirty="0"/>
          </a:p>
          <a:p>
            <a:r>
              <a:rPr lang="de-DE" dirty="0"/>
              <a:t>Es werden zwei Prozesse im Zusammenhang mit dem E-Rezept verglichen:</a:t>
            </a:r>
          </a:p>
          <a:p>
            <a:pPr lvl="1"/>
            <a:r>
              <a:rPr lang="de-DE" dirty="0"/>
              <a:t>Arzneimittelverordnung durch ärztl. Person via E-Rezept ohne Einsatz von KIM</a:t>
            </a:r>
          </a:p>
          <a:p>
            <a:pPr lvl="1"/>
            <a:r>
              <a:rPr lang="de-DE" dirty="0"/>
              <a:t>Arzneimittelverordnung durch ärztl. Person via E-Rezept mit Einsatz von KIM </a:t>
            </a:r>
          </a:p>
          <a:p>
            <a:pPr marL="0" indent="0">
              <a:buNone/>
            </a:pPr>
            <a:endParaRPr lang="de-DE" dirty="0"/>
          </a:p>
          <a:p>
            <a:r>
              <a:rPr lang="de-DE" dirty="0"/>
              <a:t>Hinweis: Wie erfolgreich sich die dargestellten Prozesse individuell umsetzen lassen ist von mehreren Faktoren abhängig (u. a. der freiwilligen Mitwirkung der ärztlichen Personen sowie des Funktionsumfangs der Praxissoftware)</a:t>
            </a:r>
          </a:p>
        </p:txBody>
      </p:sp>
      <p:sp>
        <p:nvSpPr>
          <p:cNvPr id="4" name="Fußzeilenplatzhalter 3">
            <a:extLst>
              <a:ext uri="{FF2B5EF4-FFF2-40B4-BE49-F238E27FC236}">
                <a16:creationId xmlns:a16="http://schemas.microsoft.com/office/drawing/2014/main" id="{5398B690-332F-6608-3646-62F0C25CB48C}"/>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509601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EE1BA-4AAF-90DD-889E-51EFD2B3F3D0}"/>
              </a:ext>
            </a:extLst>
          </p:cNvPr>
          <p:cNvSpPr>
            <a:spLocks noGrp="1"/>
          </p:cNvSpPr>
          <p:nvPr>
            <p:ph type="title"/>
          </p:nvPr>
        </p:nvSpPr>
        <p:spPr/>
        <p:txBody>
          <a:bodyPr>
            <a:normAutofit/>
          </a:bodyPr>
          <a:lstStyle/>
          <a:p>
            <a:r>
              <a:rPr lang="de-DE" sz="4400" dirty="0">
                <a:ea typeface="GKV Open" pitchFamily="2" charset="0"/>
                <a:cs typeface="GKV Open" pitchFamily="2" charset="0"/>
              </a:rPr>
              <a:t>Prozess rund um das E-Rezept ohne Nutzung von KIM</a:t>
            </a:r>
            <a:endParaRPr lang="de-DE" dirty="0"/>
          </a:p>
        </p:txBody>
      </p:sp>
      <p:grpSp>
        <p:nvGrpSpPr>
          <p:cNvPr id="10" name="Gruppieren 9">
            <a:extLst>
              <a:ext uri="{FF2B5EF4-FFF2-40B4-BE49-F238E27FC236}">
                <a16:creationId xmlns:a16="http://schemas.microsoft.com/office/drawing/2014/main" id="{8E84A4DC-976A-EEC9-E4CF-A31D7ED1145C}"/>
              </a:ext>
            </a:extLst>
          </p:cNvPr>
          <p:cNvGrpSpPr/>
          <p:nvPr/>
        </p:nvGrpSpPr>
        <p:grpSpPr>
          <a:xfrm>
            <a:off x="209865" y="1690688"/>
            <a:ext cx="11982135" cy="4140000"/>
            <a:chOff x="209865" y="1690687"/>
            <a:chExt cx="11982135" cy="4140000"/>
          </a:xfrm>
        </p:grpSpPr>
        <p:graphicFrame>
          <p:nvGraphicFramePr>
            <p:cNvPr id="11" name="Diagramm 10">
              <a:extLst>
                <a:ext uri="{FF2B5EF4-FFF2-40B4-BE49-F238E27FC236}">
                  <a16:creationId xmlns:a16="http://schemas.microsoft.com/office/drawing/2014/main" id="{124C18D2-C2B5-C478-5FA6-BD79DC0AE27E}"/>
                </a:ext>
              </a:extLst>
            </p:cNvPr>
            <p:cNvGraphicFramePr/>
            <p:nvPr>
              <p:extLst>
                <p:ext uri="{D42A27DB-BD31-4B8C-83A1-F6EECF244321}">
                  <p14:modId xmlns:p14="http://schemas.microsoft.com/office/powerpoint/2010/main" val="2144752353"/>
                </p:ext>
              </p:extLst>
            </p:nvPr>
          </p:nvGraphicFramePr>
          <p:xfrm>
            <a:off x="209865" y="1690687"/>
            <a:ext cx="8640000"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feld 11">
              <a:extLst>
                <a:ext uri="{FF2B5EF4-FFF2-40B4-BE49-F238E27FC236}">
                  <a16:creationId xmlns:a16="http://schemas.microsoft.com/office/drawing/2014/main" id="{FCAA230E-D88A-8775-E82D-1B7A25A35C7C}"/>
                </a:ext>
              </a:extLst>
            </p:cNvPr>
            <p:cNvSpPr txBox="1"/>
            <p:nvPr/>
          </p:nvSpPr>
          <p:spPr>
            <a:xfrm>
              <a:off x="9019910" y="2705725"/>
              <a:ext cx="3172090" cy="2277547"/>
            </a:xfrm>
            <a:prstGeom prst="rect">
              <a:avLst/>
            </a:prstGeom>
            <a:noFill/>
            <a:ln w="19050">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a:ln>
                    <a:noFill/>
                  </a:ln>
                  <a:solidFill>
                    <a:srgbClr val="B10F17"/>
                  </a:solidFill>
                  <a:effectLst/>
                  <a:uLnTx/>
                  <a:uFillTx/>
                  <a:latin typeface="+mj-lt"/>
                  <a:ea typeface="GKV Open" pitchFamily="2" charset="0"/>
                  <a:cs typeface="GKV Open" pitchFamily="2" charset="0"/>
                </a:rPr>
                <a:t>Die Nachteile auf einen Blick:</a:t>
              </a:r>
            </a:p>
            <a:p>
              <a:pPr marL="285750" marR="0" lvl="0" indent="-28575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0" cap="none" spc="0" normalizeH="0" baseline="0" noProof="0">
                  <a:ln>
                    <a:noFill/>
                  </a:ln>
                  <a:solidFill>
                    <a:srgbClr val="B10F17"/>
                  </a:solidFill>
                  <a:effectLst/>
                  <a:uLnTx/>
                  <a:uFillTx/>
                  <a:latin typeface="+mj-lt"/>
                  <a:ea typeface="GKV Open" pitchFamily="2" charset="0"/>
                  <a:cs typeface="GKV Open" pitchFamily="2" charset="0"/>
                </a:rPr>
                <a:t>Fahrtzeiten- und Kosten </a:t>
              </a:r>
            </a:p>
            <a:p>
              <a:pPr marL="285750" marR="0" lvl="0" indent="-28575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0" cap="none" spc="0" normalizeH="0" baseline="0" noProof="0">
                  <a:ln>
                    <a:noFill/>
                  </a:ln>
                  <a:solidFill>
                    <a:srgbClr val="B10F17"/>
                  </a:solidFill>
                  <a:effectLst/>
                  <a:uLnTx/>
                  <a:uFillTx/>
                  <a:latin typeface="+mj-lt"/>
                  <a:ea typeface="GKV Open" pitchFamily="2" charset="0"/>
                  <a:cs typeface="GKV Open" pitchFamily="2" charset="0"/>
                </a:rPr>
                <a:t>Personalbindung durch Botengänge</a:t>
              </a:r>
            </a:p>
            <a:p>
              <a:pPr marL="285750" marR="0" lvl="0" indent="-28575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800" b="0" i="0" u="none" strike="noStrike" kern="0" cap="none" spc="0" normalizeH="0" baseline="0" noProof="0">
                  <a:ln>
                    <a:noFill/>
                  </a:ln>
                  <a:solidFill>
                    <a:srgbClr val="B10F17"/>
                  </a:solidFill>
                  <a:effectLst/>
                  <a:uLnTx/>
                  <a:uFillTx/>
                  <a:latin typeface="+mj-lt"/>
                  <a:ea typeface="GKV Open" pitchFamily="2" charset="0"/>
                  <a:cs typeface="GKV Open" pitchFamily="2" charset="0"/>
                </a:rPr>
                <a:t>Verzögerter Informationsfluss</a:t>
              </a:r>
            </a:p>
            <a:p>
              <a:pPr marL="285750" marR="0" lvl="0" indent="-28575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de-DE" sz="1800" b="0" i="0" u="none" strike="noStrike" kern="0" cap="none" spc="0" normalizeH="0" baseline="0" noProof="0">
                <a:ln>
                  <a:noFill/>
                </a:ln>
                <a:solidFill>
                  <a:srgbClr val="B10F17"/>
                </a:solidFill>
                <a:effectLst/>
                <a:uLnTx/>
                <a:uFillTx/>
                <a:latin typeface="+mj-lt"/>
                <a:ea typeface="GKV Open" pitchFamily="2" charset="0"/>
                <a:cs typeface="GKV Open" pitchFamily="2" charset="0"/>
              </a:endParaRPr>
            </a:p>
            <a:p>
              <a:pPr marL="285750" marR="0" lvl="0" indent="-28575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de-DE" sz="1800" b="0" i="0" u="none" strike="noStrike" kern="0" cap="none" spc="0" normalizeH="0" baseline="0" noProof="0">
                <a:ln>
                  <a:noFill/>
                </a:ln>
                <a:solidFill>
                  <a:srgbClr val="B10F17"/>
                </a:solidFill>
                <a:effectLst/>
                <a:uLnTx/>
                <a:uFillTx/>
                <a:latin typeface="+mj-lt"/>
                <a:ea typeface="GKV Open" pitchFamily="2" charset="0"/>
                <a:cs typeface="GKV Open" pitchFamily="2" charset="0"/>
              </a:endParaRPr>
            </a:p>
          </p:txBody>
        </p:sp>
      </p:grpSp>
      <p:sp>
        <p:nvSpPr>
          <p:cNvPr id="13" name="Fußzeilenplatzhalter 3">
            <a:extLst>
              <a:ext uri="{FF2B5EF4-FFF2-40B4-BE49-F238E27FC236}">
                <a16:creationId xmlns:a16="http://schemas.microsoft.com/office/drawing/2014/main" id="{7BBB8EE5-76D5-22E8-6725-2E4C95E3E08A}"/>
              </a:ext>
            </a:extLst>
          </p:cNvPr>
          <p:cNvSpPr txBox="1">
            <a:spLocks/>
          </p:cNvSpPr>
          <p:nvPr/>
        </p:nvSpPr>
        <p:spPr>
          <a:xfrm>
            <a:off x="1835150" y="6058232"/>
            <a:ext cx="8584409" cy="252000"/>
          </a:xfrm>
          <a:prstGeom prst="rect">
            <a:avLst/>
          </a:prstGeom>
        </p:spPr>
        <p:txBody>
          <a:bodyPr vert="horz" lIns="0" tIns="0" rIns="0" bIns="0" rtlCol="0" anchor="b" anchorCtr="0"/>
          <a:lstStyle>
            <a:defPPr rtl="0">
              <a:defRPr lang="de-de"/>
            </a:defPPr>
            <a:lvl1pPr marL="0" algn="r" defTabSz="914400" rtl="0" eaLnBrk="1" latinLnBrk="0" hangingPunct="1">
              <a:defRPr sz="800" kern="1200" cap="none" baseline="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dirty="0">
                <a:solidFill>
                  <a:srgbClr val="000000"/>
                </a:solidFill>
                <a:latin typeface="+mj-lt"/>
              </a:rPr>
              <a:t>Quelle: Eigene Darstellung GKV-Spitzenverband</a:t>
            </a:r>
          </a:p>
        </p:txBody>
      </p:sp>
      <p:sp>
        <p:nvSpPr>
          <p:cNvPr id="3" name="Fußzeilenplatzhalter 4">
            <a:extLst>
              <a:ext uri="{FF2B5EF4-FFF2-40B4-BE49-F238E27FC236}">
                <a16:creationId xmlns:a16="http://schemas.microsoft.com/office/drawing/2014/main" id="{C657E068-4969-0391-EC28-5D07D61812A2}"/>
              </a:ext>
            </a:extLst>
          </p:cNvPr>
          <p:cNvSpPr>
            <a:spLocks noGrp="1"/>
          </p:cNvSpPr>
          <p:nvPr>
            <p:ph type="ftr" sz="quarter" idx="11"/>
          </p:nvPr>
        </p:nvSpPr>
        <p:spPr>
          <a:xfrm>
            <a:off x="4038600" y="6356350"/>
            <a:ext cx="4114800" cy="365125"/>
          </a:xfrm>
        </p:spPr>
        <p:txBody>
          <a:bodyPr/>
          <a:lstStyle/>
          <a:p>
            <a:r>
              <a:rPr lang="de-DE"/>
              <a:t>Grundlagenfolie</a:t>
            </a:r>
          </a:p>
        </p:txBody>
      </p:sp>
    </p:spTree>
    <p:extLst>
      <p:ext uri="{BB962C8B-B14F-4D97-AF65-F5344CB8AC3E}">
        <p14:creationId xmlns:p14="http://schemas.microsoft.com/office/powerpoint/2010/main" val="398553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FB602-38F6-FFAA-045B-BEE6DCCBE7A8}"/>
              </a:ext>
            </a:extLst>
          </p:cNvPr>
          <p:cNvSpPr>
            <a:spLocks noGrp="1"/>
          </p:cNvSpPr>
          <p:nvPr>
            <p:ph type="title"/>
          </p:nvPr>
        </p:nvSpPr>
        <p:spPr/>
        <p:txBody>
          <a:bodyPr/>
          <a:lstStyle/>
          <a:p>
            <a:r>
              <a:rPr lang="de-DE"/>
              <a:t>Präsentationsleitfaden</a:t>
            </a:r>
          </a:p>
        </p:txBody>
      </p:sp>
      <p:sp>
        <p:nvSpPr>
          <p:cNvPr id="3" name="Inhaltsplatzhalter 2">
            <a:extLst>
              <a:ext uri="{FF2B5EF4-FFF2-40B4-BE49-F238E27FC236}">
                <a16:creationId xmlns:a16="http://schemas.microsoft.com/office/drawing/2014/main" id="{10ED7692-78AC-214D-A988-D85535D5B53C}"/>
              </a:ext>
            </a:extLst>
          </p:cNvPr>
          <p:cNvSpPr>
            <a:spLocks noGrp="1"/>
          </p:cNvSpPr>
          <p:nvPr>
            <p:ph idx="1"/>
          </p:nvPr>
        </p:nvSpPr>
        <p:spPr/>
        <p:txBody>
          <a:bodyPr>
            <a:normAutofit fontScale="77500" lnSpcReduction="20000"/>
          </a:bodyPr>
          <a:lstStyle/>
          <a:p>
            <a:r>
              <a:rPr lang="de-DE" dirty="0"/>
              <a:t>Diese Folien dienen als Vorlage für die Zusammenstellung von Schulungsunterlagen in Pflegeeinrichtungen. Sie ersetzen nicht die vollumfängliche Befassung mit dem Einbindungsprozess. Tiefergehende technische, gesetzliche und organisatorische Informationen zur Telematikinfrastruktur finden Sie im </a:t>
            </a:r>
            <a:r>
              <a:rPr lang="de-DE" dirty="0">
                <a:hlinkClick r:id="rId3"/>
              </a:rPr>
              <a:t>TI-Ressourcenpool</a:t>
            </a:r>
            <a:r>
              <a:rPr lang="de-DE" dirty="0"/>
              <a:t> des Kompetenzzentrums Digitalisierung und Pflege</a:t>
            </a:r>
          </a:p>
          <a:p>
            <a:endParaRPr lang="de-DE" dirty="0">
              <a:highlight>
                <a:srgbClr val="FFFF00"/>
              </a:highlight>
            </a:endParaRPr>
          </a:p>
          <a:p>
            <a:r>
              <a:rPr lang="de-DE" dirty="0"/>
              <a:t>Überführen Sie die Präsentation über den Reiter „Entwurf“ in Ihr eigenes Corporate Design</a:t>
            </a:r>
          </a:p>
          <a:p>
            <a:endParaRPr lang="de-DE" dirty="0"/>
          </a:p>
          <a:p>
            <a:r>
              <a:rPr lang="de-DE" dirty="0"/>
              <a:t>Sie können die Präsentation individuell anpassen, indem Sie einzelne Folie ein- oder ausblenden (Rechtsklick „Folie ein- oder ausblenden“)</a:t>
            </a:r>
          </a:p>
          <a:p>
            <a:endParaRPr lang="de-DE" dirty="0"/>
          </a:p>
          <a:p>
            <a:r>
              <a:rPr lang="de-DE" dirty="0"/>
              <a:t>Wenn Sie die Referentenansicht der Präsentation öffnen (Alt + F5) finden Sie zu den einzelnen Folien weitere Erklärungen und Ausführungen</a:t>
            </a:r>
          </a:p>
          <a:p>
            <a:pPr marL="0" indent="0">
              <a:buNone/>
            </a:pPr>
            <a:endParaRPr lang="de-DE" dirty="0"/>
          </a:p>
          <a:p>
            <a:endParaRPr lang="de-DE" dirty="0"/>
          </a:p>
        </p:txBody>
      </p:sp>
    </p:spTree>
    <p:extLst>
      <p:ext uri="{BB962C8B-B14F-4D97-AF65-F5344CB8AC3E}">
        <p14:creationId xmlns:p14="http://schemas.microsoft.com/office/powerpoint/2010/main" val="753854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FDCBF-2282-5917-B293-B1324C0EEDF4}"/>
              </a:ext>
            </a:extLst>
          </p:cNvPr>
          <p:cNvSpPr>
            <a:spLocks noGrp="1"/>
          </p:cNvSpPr>
          <p:nvPr>
            <p:ph type="title"/>
          </p:nvPr>
        </p:nvSpPr>
        <p:spPr/>
        <p:txBody>
          <a:bodyPr>
            <a:normAutofit/>
          </a:bodyPr>
          <a:lstStyle/>
          <a:p>
            <a:r>
              <a:rPr lang="de-DE" sz="4400" dirty="0">
                <a:ea typeface="GKV Open" pitchFamily="2" charset="0"/>
                <a:cs typeface="GKV Open" pitchFamily="2" charset="0"/>
              </a:rPr>
              <a:t>Prozess rund um das E-Rezept via KIM</a:t>
            </a:r>
            <a:endParaRPr lang="de-DE" dirty="0"/>
          </a:p>
        </p:txBody>
      </p:sp>
      <p:sp>
        <p:nvSpPr>
          <p:cNvPr id="9" name="Textfeld 8">
            <a:extLst>
              <a:ext uri="{FF2B5EF4-FFF2-40B4-BE49-F238E27FC236}">
                <a16:creationId xmlns:a16="http://schemas.microsoft.com/office/drawing/2014/main" id="{1910DB42-F38F-2248-ADB0-A543F1CC9D24}"/>
              </a:ext>
            </a:extLst>
          </p:cNvPr>
          <p:cNvSpPr txBox="1"/>
          <p:nvPr/>
        </p:nvSpPr>
        <p:spPr>
          <a:xfrm>
            <a:off x="9029865" y="2702740"/>
            <a:ext cx="3012306" cy="1723549"/>
          </a:xfrm>
          <a:prstGeom prst="rect">
            <a:avLst/>
          </a:prstGeom>
          <a:noFill/>
          <a:ln w="19050">
            <a:noFill/>
          </a:ln>
        </p:spPr>
        <p:txBody>
          <a:bodyPr wrap="square" rtlCol="0">
            <a:spAutoFit/>
          </a:bodyPr>
          <a:lstStyle/>
          <a:p>
            <a:r>
              <a:rPr lang="de-DE" sz="1600" b="1" dirty="0">
                <a:solidFill>
                  <a:srgbClr val="6286A4"/>
                </a:solidFill>
                <a:latin typeface="+mj-lt"/>
                <a:ea typeface="GKV Open" pitchFamily="2" charset="0"/>
                <a:cs typeface="GKV Open" pitchFamily="2" charset="0"/>
              </a:rPr>
              <a:t>Die Vorteile auf einen Blick:</a:t>
            </a:r>
          </a:p>
          <a:p>
            <a:pPr marL="285750" indent="-285750">
              <a:buFont typeface="Wingdings" panose="05000000000000000000" pitchFamily="2" charset="2"/>
              <a:buChar char="ü"/>
            </a:pPr>
            <a:r>
              <a:rPr lang="de-DE" dirty="0">
                <a:solidFill>
                  <a:srgbClr val="6286A4"/>
                </a:solidFill>
                <a:latin typeface="+mj-lt"/>
                <a:ea typeface="GKV Open" pitchFamily="2" charset="0"/>
                <a:cs typeface="GKV Open" pitchFamily="2" charset="0"/>
              </a:rPr>
              <a:t>Ressourceneinsparung </a:t>
            </a:r>
          </a:p>
          <a:p>
            <a:pPr marL="285750" indent="-285750">
              <a:buFont typeface="Wingdings" panose="05000000000000000000" pitchFamily="2" charset="2"/>
              <a:buChar char="ü"/>
            </a:pPr>
            <a:r>
              <a:rPr lang="de-DE" dirty="0">
                <a:solidFill>
                  <a:srgbClr val="6286A4"/>
                </a:solidFill>
                <a:latin typeface="+mj-lt"/>
                <a:ea typeface="GKV Open" pitchFamily="2" charset="0"/>
                <a:cs typeface="GKV Open" pitchFamily="2" charset="0"/>
              </a:rPr>
              <a:t>Personalentlastung</a:t>
            </a:r>
          </a:p>
          <a:p>
            <a:pPr marL="285750" indent="-285750">
              <a:buFont typeface="Wingdings" panose="05000000000000000000" pitchFamily="2" charset="2"/>
              <a:buChar char="ü"/>
            </a:pPr>
            <a:r>
              <a:rPr lang="de-DE" dirty="0">
                <a:solidFill>
                  <a:srgbClr val="6286A4"/>
                </a:solidFill>
                <a:latin typeface="+mj-lt"/>
                <a:ea typeface="GKV Open" pitchFamily="2" charset="0"/>
                <a:cs typeface="GKV Open" pitchFamily="2" charset="0"/>
              </a:rPr>
              <a:t>Schnelle Rückkoppelung</a:t>
            </a:r>
          </a:p>
          <a:p>
            <a:pPr marL="285750" indent="-285750">
              <a:buFont typeface="Wingdings" panose="05000000000000000000" pitchFamily="2" charset="2"/>
              <a:buChar char="ü"/>
            </a:pPr>
            <a:r>
              <a:rPr lang="de-DE" dirty="0">
                <a:solidFill>
                  <a:srgbClr val="6286A4"/>
                </a:solidFill>
                <a:latin typeface="+mj-lt"/>
                <a:ea typeface="GKV Open" pitchFamily="2" charset="0"/>
                <a:cs typeface="GKV Open" pitchFamily="2" charset="0"/>
              </a:rPr>
              <a:t>Schnelle Medikationsanpassung</a:t>
            </a:r>
          </a:p>
        </p:txBody>
      </p:sp>
      <p:graphicFrame>
        <p:nvGraphicFramePr>
          <p:cNvPr id="10" name="Diagramm 9">
            <a:extLst>
              <a:ext uri="{FF2B5EF4-FFF2-40B4-BE49-F238E27FC236}">
                <a16:creationId xmlns:a16="http://schemas.microsoft.com/office/drawing/2014/main" id="{E8AE238A-E950-C8E7-0DA7-BCAC45A1F571}"/>
              </a:ext>
            </a:extLst>
          </p:cNvPr>
          <p:cNvGraphicFramePr/>
          <p:nvPr>
            <p:extLst>
              <p:ext uri="{D42A27DB-BD31-4B8C-83A1-F6EECF244321}">
                <p14:modId xmlns:p14="http://schemas.microsoft.com/office/powerpoint/2010/main" val="2853394512"/>
              </p:ext>
            </p:extLst>
          </p:nvPr>
        </p:nvGraphicFramePr>
        <p:xfrm>
          <a:off x="209865" y="1696930"/>
          <a:ext cx="8640000"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ußzeilenplatzhalter 3">
            <a:extLst>
              <a:ext uri="{FF2B5EF4-FFF2-40B4-BE49-F238E27FC236}">
                <a16:creationId xmlns:a16="http://schemas.microsoft.com/office/drawing/2014/main" id="{B098003B-ECE6-5A55-1BAA-DFF2801A085B}"/>
              </a:ext>
            </a:extLst>
          </p:cNvPr>
          <p:cNvSpPr txBox="1">
            <a:spLocks/>
          </p:cNvSpPr>
          <p:nvPr/>
        </p:nvSpPr>
        <p:spPr>
          <a:xfrm>
            <a:off x="1835150" y="5812574"/>
            <a:ext cx="8584409" cy="252000"/>
          </a:xfrm>
          <a:prstGeom prst="rect">
            <a:avLst/>
          </a:prstGeom>
        </p:spPr>
        <p:txBody>
          <a:bodyPr vert="horz" lIns="0" tIns="0" rIns="0" bIns="0" rtlCol="0" anchor="b" anchorCtr="0"/>
          <a:lstStyle>
            <a:defPPr rtl="0">
              <a:defRPr lang="de-de"/>
            </a:defPPr>
            <a:lvl1pPr marL="0" algn="r" defTabSz="914400" rtl="0" eaLnBrk="1" latinLnBrk="0" hangingPunct="1">
              <a:defRPr sz="800" kern="1200" cap="none" baseline="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a:solidFill>
                  <a:srgbClr val="000000"/>
                </a:solidFill>
                <a:latin typeface="+mj-lt"/>
              </a:rPr>
              <a:t>Quelle: Eigene Darstellung GKV-Spitzenverband</a:t>
            </a:r>
          </a:p>
        </p:txBody>
      </p:sp>
      <p:sp>
        <p:nvSpPr>
          <p:cNvPr id="3" name="Fußzeilenplatzhalter 4">
            <a:extLst>
              <a:ext uri="{FF2B5EF4-FFF2-40B4-BE49-F238E27FC236}">
                <a16:creationId xmlns:a16="http://schemas.microsoft.com/office/drawing/2014/main" id="{2CEAA856-9DA8-4667-C9CF-9B2751121B17}"/>
              </a:ext>
            </a:extLst>
          </p:cNvPr>
          <p:cNvSpPr>
            <a:spLocks noGrp="1"/>
          </p:cNvSpPr>
          <p:nvPr>
            <p:ph type="ftr" sz="quarter" idx="11"/>
          </p:nvPr>
        </p:nvSpPr>
        <p:spPr>
          <a:xfrm>
            <a:off x="4038600" y="6356350"/>
            <a:ext cx="4114800" cy="365125"/>
          </a:xfrm>
        </p:spPr>
        <p:txBody>
          <a:bodyPr/>
          <a:lstStyle/>
          <a:p>
            <a:r>
              <a:rPr lang="de-DE"/>
              <a:t>Grundlagenfolie</a:t>
            </a:r>
          </a:p>
        </p:txBody>
      </p:sp>
    </p:spTree>
    <p:extLst>
      <p:ext uri="{BB962C8B-B14F-4D97-AF65-F5344CB8AC3E}">
        <p14:creationId xmlns:p14="http://schemas.microsoft.com/office/powerpoint/2010/main" val="111388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F7DA9-4426-CCC1-7E14-8058F8094FDF}"/>
              </a:ext>
            </a:extLst>
          </p:cNvPr>
          <p:cNvSpPr>
            <a:spLocks noGrp="1"/>
          </p:cNvSpPr>
          <p:nvPr>
            <p:ph type="title"/>
          </p:nvPr>
        </p:nvSpPr>
        <p:spPr/>
        <p:txBody>
          <a:bodyPr/>
          <a:lstStyle/>
          <a:p>
            <a:r>
              <a:rPr lang="de-DE"/>
              <a:t>Rolle der </a:t>
            </a:r>
            <a:r>
              <a:rPr lang="de-DE" err="1"/>
              <a:t>gematik</a:t>
            </a:r>
            <a:endParaRPr lang="de-DE"/>
          </a:p>
        </p:txBody>
      </p:sp>
      <p:sp>
        <p:nvSpPr>
          <p:cNvPr id="3" name="Inhaltsplatzhalter 2">
            <a:extLst>
              <a:ext uri="{FF2B5EF4-FFF2-40B4-BE49-F238E27FC236}">
                <a16:creationId xmlns:a16="http://schemas.microsoft.com/office/drawing/2014/main" id="{6F9C852D-CABF-C906-D965-B76E3230A361}"/>
              </a:ext>
            </a:extLst>
          </p:cNvPr>
          <p:cNvSpPr>
            <a:spLocks noGrp="1"/>
          </p:cNvSpPr>
          <p:nvPr>
            <p:ph sz="half" idx="1"/>
          </p:nvPr>
        </p:nvSpPr>
        <p:spPr>
          <a:xfrm>
            <a:off x="838200" y="1825625"/>
            <a:ext cx="10515600" cy="4351338"/>
          </a:xfrm>
        </p:spPr>
        <p:txBody>
          <a:bodyPr>
            <a:normAutofit fontScale="77500" lnSpcReduction="20000"/>
          </a:bodyPr>
          <a:lstStyle/>
          <a:p>
            <a:r>
              <a:rPr lang="de-DE"/>
              <a:t>Die </a:t>
            </a:r>
            <a:r>
              <a:rPr lang="de-DE" err="1"/>
              <a:t>gematik</a:t>
            </a:r>
            <a:r>
              <a:rPr lang="de-DE"/>
              <a:t> GmbH ist für die Einführung und den Betrieb der Telematikinfrastruktur (TI) verantwortlich</a:t>
            </a:r>
          </a:p>
          <a:p>
            <a:pPr marL="0" indent="0">
              <a:buNone/>
            </a:pPr>
            <a:endParaRPr lang="de-DE"/>
          </a:p>
          <a:p>
            <a:r>
              <a:rPr lang="de-DE"/>
              <a:t>Die </a:t>
            </a:r>
            <a:r>
              <a:rPr lang="de-DE" err="1"/>
              <a:t>gematik</a:t>
            </a:r>
            <a:r>
              <a:rPr lang="de-DE"/>
              <a:t> definiert zudem Standards für Dienste, Komponenten und Anwendungen der TI. Die Entwicklung und der Betrieb der Komponenten erfolgt i. d. R. durch andere Anbieter</a:t>
            </a:r>
          </a:p>
          <a:p>
            <a:endParaRPr lang="de-DE"/>
          </a:p>
          <a:p>
            <a:r>
              <a:rPr lang="de-DE"/>
              <a:t>Die Gesellschafter der </a:t>
            </a:r>
            <a:r>
              <a:rPr lang="de-DE" err="1"/>
              <a:t>gematik</a:t>
            </a:r>
            <a:r>
              <a:rPr lang="de-DE"/>
              <a:t> teilen sich wie folgt auf: 51% Bundesministerium für Gesundheit, 22,05% GKV-Spitzenverband, 7,35% Kassenärztliche Bundesvereinigung, 2,45 % PKV-Verband sowie weitere Spitzenorganisationen der Leistungserbringer</a:t>
            </a:r>
          </a:p>
          <a:p>
            <a:endParaRPr lang="de-DE"/>
          </a:p>
          <a:p>
            <a:r>
              <a:rPr lang="de-DE"/>
              <a:t>Der GKV-Spitzenverband und der PKV-Verband tragen gemeinsam 100 % der Kosten der </a:t>
            </a:r>
            <a:r>
              <a:rPr lang="de-DE" err="1"/>
              <a:t>gematik</a:t>
            </a:r>
            <a:r>
              <a:rPr lang="de-DE"/>
              <a:t>. Das Bundesministerium für Gesundheit kann mit einfacher Mehrheit Gesellschafterbeschlüsse fassen</a:t>
            </a:r>
          </a:p>
          <a:p>
            <a:pPr marL="0" indent="0">
              <a:buNone/>
            </a:pPr>
            <a:endParaRPr lang="de-DE"/>
          </a:p>
          <a:p>
            <a:endParaRPr lang="de-DE"/>
          </a:p>
        </p:txBody>
      </p:sp>
      <p:sp>
        <p:nvSpPr>
          <p:cNvPr id="5" name="Fußzeilenplatzhalter 4">
            <a:extLst>
              <a:ext uri="{FF2B5EF4-FFF2-40B4-BE49-F238E27FC236}">
                <a16:creationId xmlns:a16="http://schemas.microsoft.com/office/drawing/2014/main" id="{B134BC37-FFC2-45D2-B1A8-E323C5732D77}"/>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94578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7FC3A-692A-D2F8-7E4B-63ADD729D3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5819C1-24D9-0105-E4ED-8D96D2E79D3C}"/>
              </a:ext>
            </a:extLst>
          </p:cNvPr>
          <p:cNvSpPr>
            <a:spLocks noGrp="1"/>
          </p:cNvSpPr>
          <p:nvPr>
            <p:ph type="title"/>
          </p:nvPr>
        </p:nvSpPr>
        <p:spPr/>
        <p:txBody>
          <a:bodyPr/>
          <a:lstStyle/>
          <a:p>
            <a:r>
              <a:rPr lang="de-DE"/>
              <a:t>Technischer Aufbau der TI</a:t>
            </a:r>
          </a:p>
        </p:txBody>
      </p:sp>
      <p:sp>
        <p:nvSpPr>
          <p:cNvPr id="3" name="Inhaltsplatzhalter 2">
            <a:extLst>
              <a:ext uri="{FF2B5EF4-FFF2-40B4-BE49-F238E27FC236}">
                <a16:creationId xmlns:a16="http://schemas.microsoft.com/office/drawing/2014/main" id="{F4A9C7CB-9DEB-B449-BB2B-63F55D93AF37}"/>
              </a:ext>
            </a:extLst>
          </p:cNvPr>
          <p:cNvSpPr>
            <a:spLocks noGrp="1"/>
          </p:cNvSpPr>
          <p:nvPr>
            <p:ph sz="half" idx="1"/>
          </p:nvPr>
        </p:nvSpPr>
        <p:spPr>
          <a:xfrm>
            <a:off x="838199" y="1825625"/>
            <a:ext cx="10515599" cy="4351338"/>
          </a:xfrm>
        </p:spPr>
        <p:txBody>
          <a:bodyPr>
            <a:normAutofit fontScale="92500" lnSpcReduction="20000"/>
          </a:bodyPr>
          <a:lstStyle/>
          <a:p>
            <a:r>
              <a:rPr lang="de-DE" dirty="0"/>
              <a:t>Der technische Aufbau der TI umfasst drei wesentliche Bereiche:</a:t>
            </a:r>
          </a:p>
          <a:p>
            <a:pPr marL="457200" lvl="1" indent="0">
              <a:buNone/>
            </a:pPr>
            <a:endParaRPr lang="de-DE" b="1" dirty="0"/>
          </a:p>
          <a:p>
            <a:pPr lvl="1"/>
            <a:r>
              <a:rPr lang="de-DE" b="1" dirty="0"/>
              <a:t>Vor-Ort-Bereich der TI (Dezentrale Infrastruktur): </a:t>
            </a:r>
            <a:r>
              <a:rPr lang="de-DE" dirty="0"/>
              <a:t>In den Einrichtungen bzw. bei einem Dienstleister befinden sich spezielle technische Geräte wie z. B. ein Kartenlesegerät und der Konnektor. Diese ermöglichen in Verbindung mit speziellen Ausweiskarten wie dem Institutionsausweis die sichere Verbindung zur zentralen TI </a:t>
            </a:r>
          </a:p>
          <a:p>
            <a:pPr lvl="1"/>
            <a:endParaRPr lang="de-DE" b="1" dirty="0"/>
          </a:p>
          <a:p>
            <a:pPr lvl="1"/>
            <a:r>
              <a:rPr lang="de-DE" b="1" dirty="0"/>
              <a:t>Zentrales Netzwerk (Zentrale Infrastruktur): </a:t>
            </a:r>
            <a:r>
              <a:rPr lang="de-DE" dirty="0"/>
              <a:t>Die TI ist ein Netzwerk, das mit Hilfe von technischen Komponenten des Vor-Ort-Bereichs, Daten beispielsweise verschlüsselt transportieren kann und mit dessen Hilfe Kommunikationspartner Daten und Informationen sicher austauschen können </a:t>
            </a:r>
          </a:p>
          <a:p>
            <a:pPr lvl="1"/>
            <a:endParaRPr lang="de-DE" b="1" dirty="0"/>
          </a:p>
          <a:p>
            <a:pPr lvl="1"/>
            <a:r>
              <a:rPr lang="de-DE" b="1" dirty="0"/>
              <a:t>TI-Fachanwendungen und Dienste: </a:t>
            </a:r>
            <a:r>
              <a:rPr lang="de-DE" dirty="0"/>
              <a:t>Mit Hilfe der TI können Dienste (z. B. ein Adressbuch) sowie Fachanwendungen (z. B. die elektronische Patientenakte) genutzt werden</a:t>
            </a:r>
          </a:p>
          <a:p>
            <a:endParaRPr lang="de-DE" dirty="0"/>
          </a:p>
        </p:txBody>
      </p:sp>
      <p:sp>
        <p:nvSpPr>
          <p:cNvPr id="5" name="Fußzeilenplatzhalter 4">
            <a:extLst>
              <a:ext uri="{FF2B5EF4-FFF2-40B4-BE49-F238E27FC236}">
                <a16:creationId xmlns:a16="http://schemas.microsoft.com/office/drawing/2014/main" id="{08841C82-45EB-3AE3-ADF9-73A2D844ED5E}"/>
              </a:ext>
            </a:extLst>
          </p:cNvPr>
          <p:cNvSpPr>
            <a:spLocks noGrp="1"/>
          </p:cNvSpPr>
          <p:nvPr>
            <p:ph type="ftr" sz="quarter" idx="11"/>
          </p:nvPr>
        </p:nvSpPr>
        <p:spPr>
          <a:xfrm>
            <a:off x="4038600" y="6356350"/>
            <a:ext cx="4114800" cy="365125"/>
          </a:xfrm>
        </p:spPr>
        <p:txBody>
          <a:bodyPr/>
          <a:lstStyle/>
          <a:p>
            <a:r>
              <a:rPr lang="de-DE"/>
              <a:t>Grundlagenfolie</a:t>
            </a:r>
          </a:p>
        </p:txBody>
      </p:sp>
    </p:spTree>
    <p:extLst>
      <p:ext uri="{BB962C8B-B14F-4D97-AF65-F5344CB8AC3E}">
        <p14:creationId xmlns:p14="http://schemas.microsoft.com/office/powerpoint/2010/main" val="3680786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34732-39AF-BF2B-5D91-36518909AEA2}"/>
              </a:ext>
            </a:extLst>
          </p:cNvPr>
          <p:cNvSpPr>
            <a:spLocks noGrp="1"/>
          </p:cNvSpPr>
          <p:nvPr>
            <p:ph type="title"/>
          </p:nvPr>
        </p:nvSpPr>
        <p:spPr/>
        <p:txBody>
          <a:bodyPr/>
          <a:lstStyle/>
          <a:p>
            <a:r>
              <a:rPr lang="de-DE"/>
              <a:t>Komponenten für den Zugriff auf die TI</a:t>
            </a:r>
          </a:p>
        </p:txBody>
      </p:sp>
      <p:graphicFrame>
        <p:nvGraphicFramePr>
          <p:cNvPr id="4" name="Inhaltsplatzhalter 3">
            <a:extLst>
              <a:ext uri="{FF2B5EF4-FFF2-40B4-BE49-F238E27FC236}">
                <a16:creationId xmlns:a16="http://schemas.microsoft.com/office/drawing/2014/main" id="{6D68CF5B-E7A3-C361-2B39-33CD8153F5E8}"/>
              </a:ext>
            </a:extLst>
          </p:cNvPr>
          <p:cNvGraphicFramePr>
            <a:graphicFrameLocks noGrp="1"/>
          </p:cNvGraphicFramePr>
          <p:nvPr>
            <p:ph sz="half" idx="1"/>
            <p:extLst>
              <p:ext uri="{D42A27DB-BD31-4B8C-83A1-F6EECF244321}">
                <p14:modId xmlns:p14="http://schemas.microsoft.com/office/powerpoint/2010/main" val="41626641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75FB55F1-1416-DE48-DD82-0E97AD9EF3AB}"/>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4238809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135D6-8955-352D-A1B4-560A61267FB9}"/>
              </a:ext>
            </a:extLst>
          </p:cNvPr>
          <p:cNvSpPr>
            <a:spLocks noGrp="1"/>
          </p:cNvSpPr>
          <p:nvPr>
            <p:ph type="title"/>
          </p:nvPr>
        </p:nvSpPr>
        <p:spPr/>
        <p:txBody>
          <a:bodyPr/>
          <a:lstStyle/>
          <a:p>
            <a:r>
              <a:rPr lang="de-DE"/>
              <a:t>Authentifizierungskarten</a:t>
            </a:r>
          </a:p>
        </p:txBody>
      </p:sp>
      <p:sp>
        <p:nvSpPr>
          <p:cNvPr id="6" name="Inhaltsplatzhalter 5">
            <a:extLst>
              <a:ext uri="{FF2B5EF4-FFF2-40B4-BE49-F238E27FC236}">
                <a16:creationId xmlns:a16="http://schemas.microsoft.com/office/drawing/2014/main" id="{41750800-A04F-C7B7-02AD-67FFD35E0BB8}"/>
              </a:ext>
            </a:extLst>
          </p:cNvPr>
          <p:cNvSpPr>
            <a:spLocks noGrp="1"/>
          </p:cNvSpPr>
          <p:nvPr>
            <p:ph sz="half" idx="1"/>
          </p:nvPr>
        </p:nvSpPr>
        <p:spPr>
          <a:xfrm>
            <a:off x="838200" y="1825625"/>
            <a:ext cx="10515600" cy="4351338"/>
          </a:xfrm>
        </p:spPr>
        <p:txBody>
          <a:bodyPr>
            <a:normAutofit fontScale="77500" lnSpcReduction="20000"/>
          </a:bodyPr>
          <a:lstStyle/>
          <a:p>
            <a:r>
              <a:rPr lang="de-DE" dirty="0"/>
              <a:t>Es gibt zwei Arten von Authentifizierungskarten in der TI</a:t>
            </a:r>
          </a:p>
          <a:p>
            <a:pPr lvl="1"/>
            <a:r>
              <a:rPr lang="de-DE" b="1" dirty="0"/>
              <a:t>Elektronischer Heilberufsausweis (</a:t>
            </a:r>
            <a:r>
              <a:rPr lang="de-DE" b="1" dirty="0" err="1"/>
              <a:t>eHBA</a:t>
            </a:r>
            <a:r>
              <a:rPr lang="de-DE" b="1" dirty="0"/>
              <a:t>) </a:t>
            </a:r>
            <a:r>
              <a:rPr lang="de-DE" dirty="0"/>
              <a:t>– persönliche Authentifizierung</a:t>
            </a:r>
          </a:p>
          <a:p>
            <a:pPr lvl="1"/>
            <a:r>
              <a:rPr lang="de-DE" b="1" dirty="0"/>
              <a:t>Institutionskarte (SMC-B) </a:t>
            </a:r>
            <a:r>
              <a:rPr lang="de-DE" dirty="0"/>
              <a:t>– einrichtungsbezogene Authentifizierung</a:t>
            </a:r>
          </a:p>
          <a:p>
            <a:pPr marL="0" indent="0">
              <a:buNone/>
            </a:pPr>
            <a:endParaRPr lang="de-DE" dirty="0"/>
          </a:p>
          <a:p>
            <a:r>
              <a:rPr lang="de-DE" dirty="0"/>
              <a:t>Mit den Authentifizierungskarten können auch Signaturen erzeugt werden. Eine qualifizierte elektronische Signatur mit dem elektronischen Heilberufsausweis ist gesetzlich der Schriftform gleichgestellt</a:t>
            </a:r>
          </a:p>
          <a:p>
            <a:endParaRPr lang="de-DE" dirty="0"/>
          </a:p>
          <a:p>
            <a:r>
              <a:rPr lang="de-DE" dirty="0"/>
              <a:t>Die Authentifizierungskarten für Pflegeberufe und Pflegeeinrichtungen werden bei dem elektronischen </a:t>
            </a:r>
            <a:r>
              <a:rPr lang="de-DE" dirty="0" err="1"/>
              <a:t>Gesundheitsberuferegister</a:t>
            </a:r>
            <a:r>
              <a:rPr lang="de-DE" dirty="0"/>
              <a:t> (</a:t>
            </a:r>
            <a:r>
              <a:rPr lang="de-DE" dirty="0" err="1"/>
              <a:t>eGBR</a:t>
            </a:r>
            <a:r>
              <a:rPr lang="de-DE" dirty="0"/>
              <a:t>) beantragt. Die Stelle prüft ob die Voraussetzungen vorliegen (u. a. Versorgungsvertrag, Berufsurkunde)</a:t>
            </a:r>
          </a:p>
          <a:p>
            <a:pPr marL="0" indent="0">
              <a:buNone/>
            </a:pPr>
            <a:endParaRPr lang="de-DE" dirty="0"/>
          </a:p>
          <a:p>
            <a:r>
              <a:rPr lang="de-DE" dirty="0"/>
              <a:t>Anschließend werden die Karten von einem Vertrauensdienstanbieter (VDA) produziert, ggf. auch personalisiert und mit einem sicheren Verfahren versendet</a:t>
            </a:r>
          </a:p>
        </p:txBody>
      </p:sp>
      <p:sp>
        <p:nvSpPr>
          <p:cNvPr id="5" name="Fußzeilenplatzhalter 4">
            <a:extLst>
              <a:ext uri="{FF2B5EF4-FFF2-40B4-BE49-F238E27FC236}">
                <a16:creationId xmlns:a16="http://schemas.microsoft.com/office/drawing/2014/main" id="{53E146B6-2634-531B-6D87-4306092EDDFE}"/>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847779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77B01-AB52-152E-5AD5-E6F6B567A7AF}"/>
              </a:ext>
            </a:extLst>
          </p:cNvPr>
          <p:cNvSpPr>
            <a:spLocks noGrp="1"/>
          </p:cNvSpPr>
          <p:nvPr>
            <p:ph type="title"/>
          </p:nvPr>
        </p:nvSpPr>
        <p:spPr/>
        <p:txBody>
          <a:bodyPr/>
          <a:lstStyle/>
          <a:p>
            <a:r>
              <a:rPr lang="de-DE" err="1"/>
              <a:t>eHealth</a:t>
            </a:r>
            <a:r>
              <a:rPr lang="de-DE"/>
              <a:t>-Kartenterminal</a:t>
            </a:r>
          </a:p>
        </p:txBody>
      </p:sp>
      <p:sp>
        <p:nvSpPr>
          <p:cNvPr id="3" name="Inhaltsplatzhalter 2">
            <a:extLst>
              <a:ext uri="{FF2B5EF4-FFF2-40B4-BE49-F238E27FC236}">
                <a16:creationId xmlns:a16="http://schemas.microsoft.com/office/drawing/2014/main" id="{23506ACB-6C0C-AF54-48F9-4A9224A7BCBF}"/>
              </a:ext>
            </a:extLst>
          </p:cNvPr>
          <p:cNvSpPr>
            <a:spLocks noGrp="1"/>
          </p:cNvSpPr>
          <p:nvPr>
            <p:ph sz="half" idx="1"/>
          </p:nvPr>
        </p:nvSpPr>
        <p:spPr>
          <a:xfrm>
            <a:off x="838199" y="1825625"/>
            <a:ext cx="10515599" cy="4351338"/>
          </a:xfrm>
        </p:spPr>
        <p:txBody>
          <a:bodyPr>
            <a:normAutofit/>
          </a:bodyPr>
          <a:lstStyle/>
          <a:p>
            <a:r>
              <a:rPr lang="de-DE"/>
              <a:t>In das Kartenterminal können die SMC-B und der </a:t>
            </a:r>
            <a:r>
              <a:rPr lang="de-DE" err="1"/>
              <a:t>eHBA</a:t>
            </a:r>
            <a:r>
              <a:rPr lang="de-DE"/>
              <a:t> eingesteckt werden </a:t>
            </a:r>
          </a:p>
          <a:p>
            <a:pPr lvl="1"/>
            <a:r>
              <a:rPr lang="de-DE"/>
              <a:t>Das Stecken der SMC-B ermöglicht einen Zugang zur TI</a:t>
            </a:r>
          </a:p>
          <a:p>
            <a:pPr lvl="1"/>
            <a:r>
              <a:rPr lang="de-DE"/>
              <a:t>Das Stecken des </a:t>
            </a:r>
            <a:r>
              <a:rPr lang="de-DE" err="1"/>
              <a:t>eHBA</a:t>
            </a:r>
            <a:r>
              <a:rPr lang="de-DE"/>
              <a:t> ermöglicht eine qualifizierte elektronische Signatur</a:t>
            </a:r>
          </a:p>
          <a:p>
            <a:pPr marL="0" indent="0">
              <a:buNone/>
            </a:pPr>
            <a:endParaRPr lang="de-DE"/>
          </a:p>
          <a:p>
            <a:r>
              <a:rPr lang="de-DE"/>
              <a:t>In das Kartenterminal können auch elektronische Gesundheitskarten z. B. von Klienten eingesteckt werden. Dadurch kann bspw. eine Zugriffsberechtigung für die elektronische Patientenakte erteilt werden</a:t>
            </a:r>
          </a:p>
        </p:txBody>
      </p:sp>
      <p:sp>
        <p:nvSpPr>
          <p:cNvPr id="5" name="Fußzeilenplatzhalter 4">
            <a:extLst>
              <a:ext uri="{FF2B5EF4-FFF2-40B4-BE49-F238E27FC236}">
                <a16:creationId xmlns:a16="http://schemas.microsoft.com/office/drawing/2014/main" id="{B58BF9CC-82DF-9674-B61F-919D7E94A66B}"/>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2745177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40E36-65FE-7FD7-75A4-B1CAAD640E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F24979-C453-E709-5B01-4D8393D6277B}"/>
              </a:ext>
            </a:extLst>
          </p:cNvPr>
          <p:cNvSpPr>
            <a:spLocks noGrp="1"/>
          </p:cNvSpPr>
          <p:nvPr>
            <p:ph type="title"/>
          </p:nvPr>
        </p:nvSpPr>
        <p:spPr/>
        <p:txBody>
          <a:bodyPr/>
          <a:lstStyle/>
          <a:p>
            <a:r>
              <a:rPr lang="de-DE"/>
              <a:t>Arten der TI-Anbindung</a:t>
            </a:r>
          </a:p>
        </p:txBody>
      </p:sp>
      <p:sp>
        <p:nvSpPr>
          <p:cNvPr id="3" name="Inhaltsplatzhalter 2">
            <a:extLst>
              <a:ext uri="{FF2B5EF4-FFF2-40B4-BE49-F238E27FC236}">
                <a16:creationId xmlns:a16="http://schemas.microsoft.com/office/drawing/2014/main" id="{BDD1853D-FB7B-F55F-AAA0-D3DF8AC6535D}"/>
              </a:ext>
            </a:extLst>
          </p:cNvPr>
          <p:cNvSpPr>
            <a:spLocks noGrp="1"/>
          </p:cNvSpPr>
          <p:nvPr>
            <p:ph sz="half" idx="1"/>
          </p:nvPr>
        </p:nvSpPr>
        <p:spPr>
          <a:xfrm>
            <a:off x="838199" y="1825626"/>
            <a:ext cx="10515599" cy="672875"/>
          </a:xfrm>
        </p:spPr>
        <p:txBody>
          <a:bodyPr>
            <a:normAutofit fontScale="92500" lnSpcReduction="20000"/>
          </a:bodyPr>
          <a:lstStyle/>
          <a:p>
            <a:pPr marL="0" indent="0">
              <a:buNone/>
            </a:pPr>
            <a:r>
              <a:rPr lang="de-DE" sz="1800" dirty="0"/>
              <a:t>Durch beispielsweise den Konnektor, eine Art sicherer Router, wird mithilfe des VPN-Zugangsdienstes eine verschlüsselte Verbindung zur TI hergestellt. Es gibt verschiedene Optionen für die technische Umsetzung der TI-Anbindung:</a:t>
            </a:r>
          </a:p>
          <a:p>
            <a:pPr lvl="1"/>
            <a:endParaRPr lang="de-DE" b="1" dirty="0"/>
          </a:p>
        </p:txBody>
      </p:sp>
      <p:sp>
        <p:nvSpPr>
          <p:cNvPr id="5" name="Fußzeilenplatzhalter 4">
            <a:extLst>
              <a:ext uri="{FF2B5EF4-FFF2-40B4-BE49-F238E27FC236}">
                <a16:creationId xmlns:a16="http://schemas.microsoft.com/office/drawing/2014/main" id="{B31D9D91-B89F-6969-1DE7-4A12491EFC94}"/>
              </a:ext>
            </a:extLst>
          </p:cNvPr>
          <p:cNvSpPr>
            <a:spLocks noGrp="1"/>
          </p:cNvSpPr>
          <p:nvPr>
            <p:ph type="ftr" sz="quarter" idx="11"/>
          </p:nvPr>
        </p:nvSpPr>
        <p:spPr/>
        <p:txBody>
          <a:bodyPr/>
          <a:lstStyle/>
          <a:p>
            <a:r>
              <a:rPr lang="de-DE"/>
              <a:t>Vertiefungsfolie</a:t>
            </a:r>
          </a:p>
        </p:txBody>
      </p:sp>
      <p:graphicFrame>
        <p:nvGraphicFramePr>
          <p:cNvPr id="8" name="Diagramm 7">
            <a:extLst>
              <a:ext uri="{FF2B5EF4-FFF2-40B4-BE49-F238E27FC236}">
                <a16:creationId xmlns:a16="http://schemas.microsoft.com/office/drawing/2014/main" id="{8786C7A2-4E72-80C8-BD50-61DF8B0D48D4}"/>
              </a:ext>
            </a:extLst>
          </p:cNvPr>
          <p:cNvGraphicFramePr/>
          <p:nvPr>
            <p:extLst>
              <p:ext uri="{D42A27DB-BD31-4B8C-83A1-F6EECF244321}">
                <p14:modId xmlns:p14="http://schemas.microsoft.com/office/powerpoint/2010/main" val="1595589739"/>
              </p:ext>
            </p:extLst>
          </p:nvPr>
        </p:nvGraphicFramePr>
        <p:xfrm>
          <a:off x="838199" y="2498501"/>
          <a:ext cx="10134602" cy="3857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5939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77B01-AB52-152E-5AD5-E6F6B567A7AF}"/>
              </a:ext>
            </a:extLst>
          </p:cNvPr>
          <p:cNvSpPr>
            <a:spLocks noGrp="1"/>
          </p:cNvSpPr>
          <p:nvPr>
            <p:ph type="title"/>
          </p:nvPr>
        </p:nvSpPr>
        <p:spPr/>
        <p:txBody>
          <a:bodyPr/>
          <a:lstStyle/>
          <a:p>
            <a:r>
              <a:rPr lang="de-DE"/>
              <a:t>VPN-Zugangsdienst</a:t>
            </a:r>
          </a:p>
        </p:txBody>
      </p:sp>
      <p:sp>
        <p:nvSpPr>
          <p:cNvPr id="3" name="Inhaltsplatzhalter 2">
            <a:extLst>
              <a:ext uri="{FF2B5EF4-FFF2-40B4-BE49-F238E27FC236}">
                <a16:creationId xmlns:a16="http://schemas.microsoft.com/office/drawing/2014/main" id="{23506ACB-6C0C-AF54-48F9-4A9224A7BCBF}"/>
              </a:ext>
            </a:extLst>
          </p:cNvPr>
          <p:cNvSpPr>
            <a:spLocks noGrp="1"/>
          </p:cNvSpPr>
          <p:nvPr>
            <p:ph sz="half" idx="1"/>
          </p:nvPr>
        </p:nvSpPr>
        <p:spPr>
          <a:xfrm>
            <a:off x="838199" y="1825625"/>
            <a:ext cx="10515599" cy="4351338"/>
          </a:xfrm>
        </p:spPr>
        <p:txBody>
          <a:bodyPr>
            <a:normAutofit/>
          </a:bodyPr>
          <a:lstStyle/>
          <a:p>
            <a:r>
              <a:rPr lang="de-DE"/>
              <a:t>VPN-Dienste stellen eine sichere und verschlüsselte Datenverbindung her</a:t>
            </a:r>
          </a:p>
          <a:p>
            <a:endParaRPr lang="de-DE"/>
          </a:p>
          <a:p>
            <a:r>
              <a:rPr lang="de-DE"/>
              <a:t>Durch den Konnektor wird über einen VPN-Zugangsdienst ein Zugang zur TI über das Internet hergestellt</a:t>
            </a:r>
          </a:p>
          <a:p>
            <a:pPr marL="0" indent="0">
              <a:buNone/>
            </a:pPr>
            <a:endParaRPr lang="de-DE"/>
          </a:p>
          <a:p>
            <a:r>
              <a:rPr lang="de-DE"/>
              <a:t>Anbieter von VPN-Zugangsdiensten müssen vorab von der </a:t>
            </a:r>
            <a:r>
              <a:rPr lang="de-DE" err="1"/>
              <a:t>gematik</a:t>
            </a:r>
            <a:r>
              <a:rPr lang="de-DE"/>
              <a:t> zugelassen werden</a:t>
            </a:r>
          </a:p>
          <a:p>
            <a:endParaRPr lang="de-DE"/>
          </a:p>
        </p:txBody>
      </p:sp>
      <p:sp>
        <p:nvSpPr>
          <p:cNvPr id="5" name="Fußzeilenplatzhalter 4">
            <a:extLst>
              <a:ext uri="{FF2B5EF4-FFF2-40B4-BE49-F238E27FC236}">
                <a16:creationId xmlns:a16="http://schemas.microsoft.com/office/drawing/2014/main" id="{B58BF9CC-82DF-9674-B61F-919D7E94A66B}"/>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3439216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77B01-AB52-152E-5AD5-E6F6B567A7AF}"/>
              </a:ext>
            </a:extLst>
          </p:cNvPr>
          <p:cNvSpPr>
            <a:spLocks noGrp="1"/>
          </p:cNvSpPr>
          <p:nvPr>
            <p:ph type="title"/>
          </p:nvPr>
        </p:nvSpPr>
        <p:spPr/>
        <p:txBody>
          <a:bodyPr/>
          <a:lstStyle/>
          <a:p>
            <a:r>
              <a:rPr lang="de-DE"/>
              <a:t>Primärsystem</a:t>
            </a:r>
          </a:p>
        </p:txBody>
      </p:sp>
      <p:sp>
        <p:nvSpPr>
          <p:cNvPr id="3" name="Inhaltsplatzhalter 2">
            <a:extLst>
              <a:ext uri="{FF2B5EF4-FFF2-40B4-BE49-F238E27FC236}">
                <a16:creationId xmlns:a16="http://schemas.microsoft.com/office/drawing/2014/main" id="{23506ACB-6C0C-AF54-48F9-4A9224A7BCBF}"/>
              </a:ext>
            </a:extLst>
          </p:cNvPr>
          <p:cNvSpPr>
            <a:spLocks noGrp="1"/>
          </p:cNvSpPr>
          <p:nvPr>
            <p:ph sz="half" idx="1"/>
          </p:nvPr>
        </p:nvSpPr>
        <p:spPr>
          <a:xfrm>
            <a:off x="838199" y="1825625"/>
            <a:ext cx="10515599" cy="4351338"/>
          </a:xfrm>
        </p:spPr>
        <p:txBody>
          <a:bodyPr>
            <a:normAutofit fontScale="62500" lnSpcReduction="20000"/>
          </a:bodyPr>
          <a:lstStyle/>
          <a:p>
            <a:r>
              <a:rPr lang="de-DE"/>
              <a:t>Für die Nutzung der Anwendungen der TI bzw. deren Daten durch die Pflegeeinrichtungen spielen die Primärsysteme eine zentrale Rolle</a:t>
            </a:r>
          </a:p>
          <a:p>
            <a:pPr marL="0" indent="0">
              <a:buNone/>
            </a:pPr>
            <a:endParaRPr lang="de-DE"/>
          </a:p>
          <a:p>
            <a:r>
              <a:rPr lang="de-DE"/>
              <a:t>Als Primärsystem wird z. B. die genutzte Software zur Pflegedokumentation und </a:t>
            </a:r>
            <a:r>
              <a:rPr lang="de-DE" err="1"/>
              <a:t>Klientenverwaltung</a:t>
            </a:r>
            <a:r>
              <a:rPr lang="de-DE"/>
              <a:t> bezeichnet (alternativ „Pflegesoftware“ oder „Pflegedokumentationssystem“)</a:t>
            </a:r>
          </a:p>
          <a:p>
            <a:pPr marL="0" indent="0">
              <a:buNone/>
            </a:pPr>
            <a:endParaRPr lang="de-DE"/>
          </a:p>
          <a:p>
            <a:r>
              <a:rPr lang="de-DE"/>
              <a:t>Der Hersteller passt das Primärsystem so an, dass über eine Schnittstelle eine Verbindung zu den Anwendungen der TI aufgebaut werden kann</a:t>
            </a:r>
          </a:p>
          <a:p>
            <a:endParaRPr lang="de-DE"/>
          </a:p>
          <a:p>
            <a:r>
              <a:rPr lang="de-DE"/>
              <a:t>Die konkrete Umsetzung z. B. der Zeitplan, die grafische Oberfläche oder Zusatzfunktionen können sich individuell bei den Herstellern unterscheiden</a:t>
            </a:r>
          </a:p>
          <a:p>
            <a:pPr marL="0" indent="0">
              <a:buNone/>
            </a:pPr>
            <a:endParaRPr lang="de-DE"/>
          </a:p>
          <a:p>
            <a:r>
              <a:rPr lang="de-DE"/>
              <a:t>Eine Integration der Anwendungen der TI in das Primärsystem bietet viele Vorteile, wie z. B. das Vermeiden von Medienbrüchen (Übertragen von Informationen aus unterschiedlichen Systemen). Um die Mehrwerte optimal zu nutzen, sollten möglichst viele Anwendungen der TI in das Primärsystem integriert werden</a:t>
            </a:r>
          </a:p>
        </p:txBody>
      </p:sp>
      <p:sp>
        <p:nvSpPr>
          <p:cNvPr id="5" name="Fußzeilenplatzhalter 4">
            <a:extLst>
              <a:ext uri="{FF2B5EF4-FFF2-40B4-BE49-F238E27FC236}">
                <a16:creationId xmlns:a16="http://schemas.microsoft.com/office/drawing/2014/main" id="{B58BF9CC-82DF-9674-B61F-919D7E94A66B}"/>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2039202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6B41E-A7D2-360E-62D9-6B4475E96FC8}"/>
              </a:ext>
            </a:extLst>
          </p:cNvPr>
          <p:cNvSpPr>
            <a:spLocks noGrp="1"/>
          </p:cNvSpPr>
          <p:nvPr>
            <p:ph type="title"/>
          </p:nvPr>
        </p:nvSpPr>
        <p:spPr/>
        <p:txBody>
          <a:bodyPr/>
          <a:lstStyle/>
          <a:p>
            <a:r>
              <a:rPr lang="de-DE" dirty="0"/>
              <a:t>Telematikinfrastruktur 2.0</a:t>
            </a:r>
          </a:p>
        </p:txBody>
      </p:sp>
      <p:sp>
        <p:nvSpPr>
          <p:cNvPr id="3" name="Inhaltsplatzhalter 2">
            <a:extLst>
              <a:ext uri="{FF2B5EF4-FFF2-40B4-BE49-F238E27FC236}">
                <a16:creationId xmlns:a16="http://schemas.microsoft.com/office/drawing/2014/main" id="{37CCAE9D-F31D-6E7D-4350-AE35F6BE0444}"/>
              </a:ext>
            </a:extLst>
          </p:cNvPr>
          <p:cNvSpPr>
            <a:spLocks noGrp="1"/>
          </p:cNvSpPr>
          <p:nvPr>
            <p:ph idx="1"/>
          </p:nvPr>
        </p:nvSpPr>
        <p:spPr/>
        <p:txBody>
          <a:bodyPr>
            <a:normAutofit fontScale="77500" lnSpcReduction="20000"/>
          </a:bodyPr>
          <a:lstStyle/>
          <a:p>
            <a:r>
              <a:rPr lang="de-DE" dirty="0"/>
              <a:t>Die TI wird kontinuierlich technisch weiterentwickelt</a:t>
            </a:r>
          </a:p>
          <a:p>
            <a:endParaRPr lang="de-DE" dirty="0"/>
          </a:p>
          <a:p>
            <a:r>
              <a:rPr lang="de-DE" dirty="0"/>
              <a:t>Eine bedeutende nächste Entwicklungsstufe wird auch als TI 2.0 bezeichnet</a:t>
            </a:r>
          </a:p>
          <a:p>
            <a:endParaRPr lang="de-DE" dirty="0"/>
          </a:p>
          <a:p>
            <a:r>
              <a:rPr lang="de-DE" dirty="0"/>
              <a:t>In diesem Zusammenhang werden sich künftig wesentliche Änderungen ergeben u. a.</a:t>
            </a:r>
            <a:br>
              <a:rPr lang="de-DE" dirty="0"/>
            </a:br>
            <a:endParaRPr lang="de-DE" dirty="0"/>
          </a:p>
          <a:p>
            <a:pPr lvl="1"/>
            <a:r>
              <a:rPr lang="de-DE" dirty="0"/>
              <a:t>Die (freiwillige) Nutzung von digitalen Identitäten ermöglicht einen Zugriff auf TI-Anwendungen unabhängig von spezieller Hardware wie dem Konnektor</a:t>
            </a:r>
          </a:p>
          <a:p>
            <a:pPr lvl="1"/>
            <a:r>
              <a:rPr lang="de-DE" dirty="0"/>
              <a:t>Auch eine mobile Nutzung z. B. durch ambulante Pflegedienste wird einfacher möglich sein</a:t>
            </a:r>
          </a:p>
          <a:p>
            <a:pPr lvl="1"/>
            <a:r>
              <a:rPr lang="de-DE" dirty="0"/>
              <a:t>Die Datensicherheit wird zudem durch neue Schutzkonzepte weiter gestärkt (Zero-Trust-Ansatz)</a:t>
            </a:r>
          </a:p>
          <a:p>
            <a:endParaRPr lang="de-DE" dirty="0"/>
          </a:p>
          <a:p>
            <a:r>
              <a:rPr lang="de-DE" dirty="0"/>
              <a:t>Zukünftige Entwicklungen im Zusammenhang mit der TI 2.0 sind kein Argument für ein Aufschieben der TI-Einbindung. Diese sollte vielmehr möglichst frühzeitig erfolgen, um von den bereits bestehenden Möglichkeiten zu profitieren</a:t>
            </a:r>
          </a:p>
        </p:txBody>
      </p:sp>
      <p:sp>
        <p:nvSpPr>
          <p:cNvPr id="5" name="Fußzeilenplatzhalter 4">
            <a:extLst>
              <a:ext uri="{FF2B5EF4-FFF2-40B4-BE49-F238E27FC236}">
                <a16:creationId xmlns:a16="http://schemas.microsoft.com/office/drawing/2014/main" id="{94342A49-F551-3256-8507-50143BE4F894}"/>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21405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FB602-38F6-FFAA-045B-BEE6DCCBE7A8}"/>
              </a:ext>
            </a:extLst>
          </p:cNvPr>
          <p:cNvSpPr>
            <a:spLocks noGrp="1"/>
          </p:cNvSpPr>
          <p:nvPr>
            <p:ph type="title"/>
          </p:nvPr>
        </p:nvSpPr>
        <p:spPr/>
        <p:txBody>
          <a:bodyPr/>
          <a:lstStyle/>
          <a:p>
            <a:r>
              <a:rPr lang="de-DE"/>
              <a:t>Präsentationsleitfaden</a:t>
            </a:r>
          </a:p>
        </p:txBody>
      </p:sp>
      <p:sp>
        <p:nvSpPr>
          <p:cNvPr id="3" name="Inhaltsplatzhalter 2">
            <a:extLst>
              <a:ext uri="{FF2B5EF4-FFF2-40B4-BE49-F238E27FC236}">
                <a16:creationId xmlns:a16="http://schemas.microsoft.com/office/drawing/2014/main" id="{10ED7692-78AC-214D-A988-D85535D5B53C}"/>
              </a:ext>
            </a:extLst>
          </p:cNvPr>
          <p:cNvSpPr>
            <a:spLocks noGrp="1"/>
          </p:cNvSpPr>
          <p:nvPr>
            <p:ph idx="1"/>
          </p:nvPr>
        </p:nvSpPr>
        <p:spPr/>
        <p:txBody>
          <a:bodyPr>
            <a:normAutofit lnSpcReduction="10000"/>
          </a:bodyPr>
          <a:lstStyle/>
          <a:p>
            <a:r>
              <a:rPr lang="de-DE"/>
              <a:t>Über den Reiter „Entwurf“ in Microsoft PowerPoint kann die Präsentation in das eigene Corporate Design überführt werden</a:t>
            </a:r>
          </a:p>
          <a:p>
            <a:endParaRPr lang="de-DE"/>
          </a:p>
          <a:p>
            <a:r>
              <a:rPr lang="de-DE"/>
              <a:t>Die Präsentation ist individuell anpassbar, indem einzelne Folien verschoben oder ein- oder ausgeblendet werden</a:t>
            </a:r>
            <a:br>
              <a:rPr lang="de-DE"/>
            </a:br>
            <a:r>
              <a:rPr lang="de-DE"/>
              <a:t>(Rechtsklick „Folie ein- oder ausblenden“)</a:t>
            </a:r>
          </a:p>
          <a:p>
            <a:endParaRPr lang="de-DE"/>
          </a:p>
          <a:p>
            <a:r>
              <a:rPr lang="de-DE"/>
              <a:t>In der Referentenansicht der Präsentation (Windows-Tastkombination: Alt + F5) finden sich in den Notizen zu den einzelnen Folien weitere Erklärungen und Ausführungen</a:t>
            </a:r>
          </a:p>
          <a:p>
            <a:endParaRPr lang="de-DE"/>
          </a:p>
        </p:txBody>
      </p:sp>
    </p:spTree>
    <p:extLst>
      <p:ext uri="{BB962C8B-B14F-4D97-AF65-F5344CB8AC3E}">
        <p14:creationId xmlns:p14="http://schemas.microsoft.com/office/powerpoint/2010/main" val="265915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6BEA3-0C42-3FA9-FB8F-6F493BA693D4}"/>
              </a:ext>
            </a:extLst>
          </p:cNvPr>
          <p:cNvSpPr>
            <a:spLocks noGrp="1"/>
          </p:cNvSpPr>
          <p:nvPr>
            <p:ph type="title"/>
          </p:nvPr>
        </p:nvSpPr>
        <p:spPr/>
        <p:txBody>
          <a:bodyPr/>
          <a:lstStyle/>
          <a:p>
            <a:r>
              <a:rPr lang="de-DE"/>
              <a:t>Die TI-Fachanwendung „KIM“</a:t>
            </a:r>
          </a:p>
        </p:txBody>
      </p:sp>
      <p:sp>
        <p:nvSpPr>
          <p:cNvPr id="3" name="Inhaltsplatzhalter 2">
            <a:extLst>
              <a:ext uri="{FF2B5EF4-FFF2-40B4-BE49-F238E27FC236}">
                <a16:creationId xmlns:a16="http://schemas.microsoft.com/office/drawing/2014/main" id="{5726D343-67C4-6A3D-8783-A19923A41767}"/>
              </a:ext>
            </a:extLst>
          </p:cNvPr>
          <p:cNvSpPr>
            <a:spLocks noGrp="1"/>
          </p:cNvSpPr>
          <p:nvPr>
            <p:ph idx="1"/>
          </p:nvPr>
        </p:nvSpPr>
        <p:spPr/>
        <p:txBody>
          <a:bodyPr>
            <a:normAutofit fontScale="92500" lnSpcReduction="10000"/>
          </a:bodyPr>
          <a:lstStyle/>
          <a:p>
            <a:r>
              <a:rPr lang="de-DE" dirty="0"/>
              <a:t>Ein Kommunikationsmedium für den digitalen sektorenübergreifenden Informations- und Datenaustausch im Gesundheits- und Pflegewesen</a:t>
            </a:r>
          </a:p>
          <a:p>
            <a:endParaRPr lang="de-DE" dirty="0"/>
          </a:p>
          <a:p>
            <a:r>
              <a:rPr lang="de-DE" dirty="0"/>
              <a:t>Funktioniert technisch ähnlich wie ein E-Mail-Programm</a:t>
            </a:r>
          </a:p>
          <a:p>
            <a:endParaRPr lang="de-DE" dirty="0"/>
          </a:p>
          <a:p>
            <a:r>
              <a:rPr lang="de-DE" dirty="0"/>
              <a:t>KIM-Nachrichten werden zusätzlich signiert, verschlüsselt und gesichert über die TI übertragen</a:t>
            </a:r>
          </a:p>
          <a:p>
            <a:endParaRPr lang="de-DE" dirty="0"/>
          </a:p>
          <a:p>
            <a:r>
              <a:rPr lang="de-DE" dirty="0"/>
              <a:t>Es können z. B. Freitexte und Dateianhänge (z. B. Sturzprotokolle, E-Rezept Token oder Abrechnungsdaten) übertragen werden wie auch strukturierte Daten (z. B. elektronische Arbeitsunfähigkeitsbescheinigung)</a:t>
            </a:r>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7A636315-4186-E41F-56F1-0D050AF16632}"/>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4135196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6418A-EC53-3E56-5644-4E13989EE241}"/>
              </a:ext>
            </a:extLst>
          </p:cNvPr>
          <p:cNvSpPr>
            <a:spLocks noGrp="1"/>
          </p:cNvSpPr>
          <p:nvPr>
            <p:ph type="title"/>
          </p:nvPr>
        </p:nvSpPr>
        <p:spPr/>
        <p:txBody>
          <a:bodyPr/>
          <a:lstStyle/>
          <a:p>
            <a:r>
              <a:rPr lang="de-DE"/>
              <a:t>Die TI-Fachanwendung „E-Rezept“</a:t>
            </a:r>
          </a:p>
        </p:txBody>
      </p:sp>
      <p:sp>
        <p:nvSpPr>
          <p:cNvPr id="3" name="Inhaltsplatzhalter 2">
            <a:extLst>
              <a:ext uri="{FF2B5EF4-FFF2-40B4-BE49-F238E27FC236}">
                <a16:creationId xmlns:a16="http://schemas.microsoft.com/office/drawing/2014/main" id="{E6BD933C-8C6B-2464-3D0B-59462B31F880}"/>
              </a:ext>
            </a:extLst>
          </p:cNvPr>
          <p:cNvSpPr>
            <a:spLocks noGrp="1"/>
          </p:cNvSpPr>
          <p:nvPr>
            <p:ph idx="1"/>
          </p:nvPr>
        </p:nvSpPr>
        <p:spPr/>
        <p:txBody>
          <a:bodyPr>
            <a:normAutofit fontScale="85000" lnSpcReduction="20000"/>
          </a:bodyPr>
          <a:lstStyle/>
          <a:p>
            <a:r>
              <a:rPr lang="de-DE"/>
              <a:t>Das elektronische Rezept (E-Rezept) hat mit der flächendeckenden Einführung Anfang 2024 das Papierrezept nach Muster 16 („rosafarbenes Rezept“) teilweise abgelöst</a:t>
            </a:r>
          </a:p>
          <a:p>
            <a:endParaRPr lang="de-DE"/>
          </a:p>
          <a:p>
            <a:r>
              <a:rPr lang="de-DE"/>
              <a:t>Die Rezeptdaten werden zum Abruf bereitgestellt und befristet für einen Zeitraum von 100 Tagen zentral auf einem Server innerhalb der geschützten TI gespeichert</a:t>
            </a:r>
          </a:p>
          <a:p>
            <a:endParaRPr lang="de-DE"/>
          </a:p>
          <a:p>
            <a:r>
              <a:rPr lang="de-DE"/>
              <a:t>Es gibt verschiedene Möglichkeiten („Schlüssel“), um das E-Rezept aus der TI abzurufen und in einer Apotheke einzulösen</a:t>
            </a:r>
          </a:p>
          <a:p>
            <a:pPr lvl="1"/>
            <a:r>
              <a:rPr lang="de-DE"/>
              <a:t>Versicherten-App der Krankenkassen</a:t>
            </a:r>
          </a:p>
          <a:p>
            <a:pPr lvl="1"/>
            <a:r>
              <a:rPr lang="de-DE"/>
              <a:t>Elektronische Gesundheitskarte</a:t>
            </a:r>
          </a:p>
          <a:p>
            <a:pPr lvl="1"/>
            <a:r>
              <a:rPr lang="de-DE"/>
              <a:t>E-Rezept Token als Papierausdruck mit QR-Code</a:t>
            </a:r>
          </a:p>
          <a:p>
            <a:pPr lvl="1"/>
            <a:r>
              <a:rPr lang="de-DE"/>
              <a:t>E-Rezept App</a:t>
            </a:r>
          </a:p>
        </p:txBody>
      </p:sp>
      <p:sp>
        <p:nvSpPr>
          <p:cNvPr id="4" name="Fußzeilenplatzhalter 3">
            <a:extLst>
              <a:ext uri="{FF2B5EF4-FFF2-40B4-BE49-F238E27FC236}">
                <a16:creationId xmlns:a16="http://schemas.microsoft.com/office/drawing/2014/main" id="{8B2C8D70-788A-C83A-D101-D3D6604D775A}"/>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2803229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7E50B-E394-15F2-9BDE-4AB651D70927}"/>
              </a:ext>
            </a:extLst>
          </p:cNvPr>
          <p:cNvSpPr>
            <a:spLocks noGrp="1"/>
          </p:cNvSpPr>
          <p:nvPr>
            <p:ph type="title"/>
          </p:nvPr>
        </p:nvSpPr>
        <p:spPr/>
        <p:txBody>
          <a:bodyPr/>
          <a:lstStyle/>
          <a:p>
            <a:r>
              <a:rPr lang="de-DE"/>
              <a:t>Die TI-Fachanwendung „</a:t>
            </a:r>
            <a:r>
              <a:rPr lang="de-DE" err="1"/>
              <a:t>ePA</a:t>
            </a:r>
            <a:r>
              <a:rPr lang="de-DE"/>
              <a:t>“</a:t>
            </a:r>
          </a:p>
        </p:txBody>
      </p:sp>
      <p:sp>
        <p:nvSpPr>
          <p:cNvPr id="3" name="Inhaltsplatzhalter 2">
            <a:extLst>
              <a:ext uri="{FF2B5EF4-FFF2-40B4-BE49-F238E27FC236}">
                <a16:creationId xmlns:a16="http://schemas.microsoft.com/office/drawing/2014/main" id="{00542724-EDE2-6DB7-4E7E-46600E6B7A2F}"/>
              </a:ext>
            </a:extLst>
          </p:cNvPr>
          <p:cNvSpPr>
            <a:spLocks noGrp="1"/>
          </p:cNvSpPr>
          <p:nvPr>
            <p:ph idx="1"/>
          </p:nvPr>
        </p:nvSpPr>
        <p:spPr/>
        <p:txBody>
          <a:bodyPr>
            <a:normAutofit fontScale="70000" lnSpcReduction="20000"/>
          </a:bodyPr>
          <a:lstStyle/>
          <a:p>
            <a:r>
              <a:rPr lang="de-DE"/>
              <a:t>Die elektronische Patientenakte (</a:t>
            </a:r>
            <a:r>
              <a:rPr lang="de-DE" err="1"/>
              <a:t>ePA</a:t>
            </a:r>
            <a:r>
              <a:rPr lang="de-DE"/>
              <a:t>) kann für die jeweiligen Patientendaten der Datenspeicher in der TI sein </a:t>
            </a:r>
          </a:p>
          <a:p>
            <a:endParaRPr lang="de-DE"/>
          </a:p>
          <a:p>
            <a:r>
              <a:rPr lang="de-DE"/>
              <a:t>Die Patientendaten werden verschlüsselt innerhalb der geschützten TI gespeichert</a:t>
            </a:r>
          </a:p>
          <a:p>
            <a:endParaRPr lang="de-DE"/>
          </a:p>
          <a:p>
            <a:r>
              <a:rPr lang="de-DE"/>
              <a:t>Anfang 2025 wird die „</a:t>
            </a:r>
            <a:r>
              <a:rPr lang="de-DE" err="1"/>
              <a:t>ePA</a:t>
            </a:r>
            <a:r>
              <a:rPr lang="de-DE"/>
              <a:t> für alle“ eingeführt. Für alle Versicherten wird dann automatisch eine </a:t>
            </a:r>
            <a:r>
              <a:rPr lang="de-DE" err="1"/>
              <a:t>ePA</a:t>
            </a:r>
            <a:r>
              <a:rPr lang="de-DE"/>
              <a:t> von der Krankenkasse eingerichtet. Es gibt die Möglichkeit als Versicherte der Einrichtung und Nutzung zu widersprechen</a:t>
            </a:r>
          </a:p>
          <a:p>
            <a:endParaRPr lang="de-DE"/>
          </a:p>
          <a:p>
            <a:r>
              <a:rPr lang="de-DE"/>
              <a:t>Die unterschiedlichen Nutzungsmöglichkeiten der </a:t>
            </a:r>
            <a:r>
              <a:rPr lang="de-DE" err="1"/>
              <a:t>ePA</a:t>
            </a:r>
            <a:r>
              <a:rPr lang="de-DE"/>
              <a:t> werden Anwendungsfälle genannt. Versicherte haben auch bei den Anwendungsfällen die Möglichkeit zum Widerspruch</a:t>
            </a:r>
          </a:p>
          <a:p>
            <a:endParaRPr lang="de-DE"/>
          </a:p>
          <a:p>
            <a:r>
              <a:rPr lang="de-DE"/>
              <a:t>Ein erster wichtiger Anwendungsfall für die </a:t>
            </a:r>
            <a:r>
              <a:rPr lang="de-DE" err="1"/>
              <a:t>ePA</a:t>
            </a:r>
            <a:r>
              <a:rPr lang="de-DE"/>
              <a:t> wird der digital gestützte Medikationsprozess sein. Ziel ist es, dass die aktuellen Medikationsdaten zentral in der </a:t>
            </a:r>
            <a:r>
              <a:rPr lang="de-DE" err="1"/>
              <a:t>ePA</a:t>
            </a:r>
            <a:r>
              <a:rPr lang="de-DE"/>
              <a:t> verfügbar sind</a:t>
            </a:r>
          </a:p>
        </p:txBody>
      </p:sp>
      <p:sp>
        <p:nvSpPr>
          <p:cNvPr id="5" name="Fußzeilenplatzhalter 4">
            <a:extLst>
              <a:ext uri="{FF2B5EF4-FFF2-40B4-BE49-F238E27FC236}">
                <a16:creationId xmlns:a16="http://schemas.microsoft.com/office/drawing/2014/main" id="{579A772F-4723-9A69-7A25-088147E32C16}"/>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2294216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7E50B-E394-15F2-9BDE-4AB651D70927}"/>
              </a:ext>
            </a:extLst>
          </p:cNvPr>
          <p:cNvSpPr>
            <a:spLocks noGrp="1"/>
          </p:cNvSpPr>
          <p:nvPr>
            <p:ph type="title"/>
          </p:nvPr>
        </p:nvSpPr>
        <p:spPr/>
        <p:txBody>
          <a:bodyPr/>
          <a:lstStyle/>
          <a:p>
            <a:r>
              <a:rPr lang="de-DE"/>
              <a:t>Die TI-Fachanwendung „TI-Messenger“</a:t>
            </a:r>
          </a:p>
        </p:txBody>
      </p:sp>
      <p:sp>
        <p:nvSpPr>
          <p:cNvPr id="3" name="Inhaltsplatzhalter 2">
            <a:extLst>
              <a:ext uri="{FF2B5EF4-FFF2-40B4-BE49-F238E27FC236}">
                <a16:creationId xmlns:a16="http://schemas.microsoft.com/office/drawing/2014/main" id="{00542724-EDE2-6DB7-4E7E-46600E6B7A2F}"/>
              </a:ext>
            </a:extLst>
          </p:cNvPr>
          <p:cNvSpPr>
            <a:spLocks noGrp="1"/>
          </p:cNvSpPr>
          <p:nvPr>
            <p:ph idx="1"/>
          </p:nvPr>
        </p:nvSpPr>
        <p:spPr/>
        <p:txBody>
          <a:bodyPr>
            <a:normAutofit fontScale="77500" lnSpcReduction="20000"/>
          </a:bodyPr>
          <a:lstStyle/>
          <a:p>
            <a:r>
              <a:rPr lang="de-DE" dirty="0"/>
              <a:t>Der TI-Messenger ist wie KIM eine Fachanwendung für die sektorenübergreifende Kommunikation im Gesundheits- und Pflegewesen</a:t>
            </a:r>
          </a:p>
          <a:p>
            <a:pPr marL="0" indent="0">
              <a:buNone/>
            </a:pPr>
            <a:endParaRPr lang="de-DE" dirty="0"/>
          </a:p>
          <a:p>
            <a:r>
              <a:rPr lang="de-DE" dirty="0"/>
              <a:t>Funktioniert ähnlich wie ein Messengerdienst via Smartphone und eignet sich mit Kurznachrichten insbesondere für eine niedrigschwellige Kommunikation, wie z. B. Terminabstimmungen und kurze Rückfragen</a:t>
            </a:r>
          </a:p>
          <a:p>
            <a:endParaRPr lang="de-DE" dirty="0"/>
          </a:p>
          <a:p>
            <a:r>
              <a:rPr lang="de-DE" dirty="0"/>
              <a:t>Der TI-Messenger kann sowohl für die verschlüsselte interne Kommunikation in der Pflegeeinrichtung genutzt werden als auch für den Austausch mit z. B. Arztpraxen</a:t>
            </a:r>
          </a:p>
          <a:p>
            <a:pPr marL="0" indent="0">
              <a:buNone/>
            </a:pPr>
            <a:endParaRPr lang="de-DE" dirty="0"/>
          </a:p>
          <a:p>
            <a:r>
              <a:rPr lang="de-DE" dirty="0"/>
              <a:t>TI-Messenger hat verschiedene Ausbaustufen:</a:t>
            </a:r>
          </a:p>
          <a:p>
            <a:pPr marL="914400" lvl="1" indent="-457200">
              <a:buAutoNum type="arabicPeriod"/>
            </a:pPr>
            <a:r>
              <a:rPr lang="de-DE" dirty="0"/>
              <a:t>Ausbaustufe: Kommunikation für Akteure des Gesundheits- und Pflegewesens </a:t>
            </a:r>
          </a:p>
          <a:p>
            <a:pPr marL="914400" lvl="1" indent="-457200">
              <a:buAutoNum type="arabicPeriod"/>
            </a:pPr>
            <a:r>
              <a:rPr lang="de-DE" dirty="0"/>
              <a:t>Ausbaustufe: Einbezug von Versicherten in die Kommunikation </a:t>
            </a:r>
          </a:p>
          <a:p>
            <a:pPr marL="914400" lvl="1" indent="-457200">
              <a:buAutoNum type="arabicPeriod"/>
            </a:pPr>
            <a:r>
              <a:rPr lang="de-DE" dirty="0"/>
              <a:t>Ausbaustufe: Erweiterung der technischen Möglichkeiten: z. B. Videotelefonie</a:t>
            </a:r>
          </a:p>
        </p:txBody>
      </p:sp>
      <p:sp>
        <p:nvSpPr>
          <p:cNvPr id="5" name="Fußzeilenplatzhalter 4">
            <a:extLst>
              <a:ext uri="{FF2B5EF4-FFF2-40B4-BE49-F238E27FC236}">
                <a16:creationId xmlns:a16="http://schemas.microsoft.com/office/drawing/2014/main" id="{579A772F-4723-9A69-7A25-088147E32C16}"/>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489528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2E102-718D-3465-4852-6E6BFDD7F6D1}"/>
              </a:ext>
            </a:extLst>
          </p:cNvPr>
          <p:cNvSpPr>
            <a:spLocks noGrp="1"/>
          </p:cNvSpPr>
          <p:nvPr>
            <p:ph type="title"/>
          </p:nvPr>
        </p:nvSpPr>
        <p:spPr/>
        <p:txBody>
          <a:bodyPr/>
          <a:lstStyle/>
          <a:p>
            <a:r>
              <a:rPr lang="de-DE"/>
              <a:t>Einbindung von Pflegeeinrichtungen in die TI</a:t>
            </a:r>
          </a:p>
        </p:txBody>
      </p:sp>
      <p:sp>
        <p:nvSpPr>
          <p:cNvPr id="3" name="Inhaltsplatzhalter 2">
            <a:extLst>
              <a:ext uri="{FF2B5EF4-FFF2-40B4-BE49-F238E27FC236}">
                <a16:creationId xmlns:a16="http://schemas.microsoft.com/office/drawing/2014/main" id="{4D8FE3F9-8AA3-B8BB-FA53-7B3D54DBCB26}"/>
              </a:ext>
            </a:extLst>
          </p:cNvPr>
          <p:cNvSpPr>
            <a:spLocks noGrp="1"/>
          </p:cNvSpPr>
          <p:nvPr>
            <p:ph idx="1"/>
          </p:nvPr>
        </p:nvSpPr>
        <p:spPr/>
        <p:txBody>
          <a:bodyPr>
            <a:normAutofit fontScale="85000" lnSpcReduction="20000"/>
          </a:bodyPr>
          <a:lstStyle/>
          <a:p>
            <a:r>
              <a:rPr lang="de-DE" dirty="0"/>
              <a:t>Auf den folgenden Folien werden zunächst die einzelnen Schritte im TI-Einbindungsprozess vorgestellt und das Antragsverfahren entsprechend der gültigen TI-Finanzierungsvereinbarung erläutert</a:t>
            </a:r>
          </a:p>
          <a:p>
            <a:endParaRPr lang="de-DE" dirty="0"/>
          </a:p>
          <a:p>
            <a:r>
              <a:rPr lang="de-DE" dirty="0"/>
              <a:t>Die TI-Einbindung von Pflegeeinrichtungen beschränkt sich jedoch nicht nur auf die Beschaffung von Technik und das Antragsverfahren. Es handelt es sich um ein umfassendes Projekt, bei dem sich weitergehende Fragen stellen z. B. </a:t>
            </a:r>
          </a:p>
          <a:p>
            <a:pPr lvl="1"/>
            <a:r>
              <a:rPr lang="de-DE" dirty="0"/>
              <a:t>zur technischen Umsetzung </a:t>
            </a:r>
          </a:p>
          <a:p>
            <a:pPr lvl="1"/>
            <a:r>
              <a:rPr lang="de-DE" dirty="0"/>
              <a:t>zur Umstellung interner Prozesse</a:t>
            </a:r>
          </a:p>
          <a:p>
            <a:pPr lvl="1"/>
            <a:r>
              <a:rPr lang="de-DE" dirty="0"/>
              <a:t>zur Organisation der Zusammenarbeit mit externen Akteuren</a:t>
            </a:r>
          </a:p>
          <a:p>
            <a:pPr lvl="1"/>
            <a:r>
              <a:rPr lang="de-DE" dirty="0"/>
              <a:t>zu Schulungsbedarfen von Mitarbeitenden</a:t>
            </a:r>
          </a:p>
          <a:p>
            <a:pPr lvl="1"/>
            <a:endParaRPr lang="de-DE" dirty="0"/>
          </a:p>
          <a:p>
            <a:r>
              <a:rPr lang="de-DE" dirty="0"/>
              <a:t>Zu diesem Zweck enthält die Präsentation im letzten Kapitel Inhalte und Anregungen zur organisationsspezifischen Umsetzung</a:t>
            </a:r>
          </a:p>
        </p:txBody>
      </p:sp>
      <p:sp>
        <p:nvSpPr>
          <p:cNvPr id="4" name="Fußzeilenplatzhalter 3">
            <a:extLst>
              <a:ext uri="{FF2B5EF4-FFF2-40B4-BE49-F238E27FC236}">
                <a16:creationId xmlns:a16="http://schemas.microsoft.com/office/drawing/2014/main" id="{E703DBD4-172D-0BBB-1AF7-A75CD0CFD113}"/>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3110424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397FA-5B10-8521-BA58-22FE78EC5236}"/>
              </a:ext>
            </a:extLst>
          </p:cNvPr>
          <p:cNvSpPr>
            <a:spLocks noGrp="1"/>
          </p:cNvSpPr>
          <p:nvPr>
            <p:ph type="title"/>
          </p:nvPr>
        </p:nvSpPr>
        <p:spPr/>
        <p:txBody>
          <a:bodyPr/>
          <a:lstStyle/>
          <a:p>
            <a:r>
              <a:rPr lang="de-DE"/>
              <a:t>Wesentliche praktische Schritte zur Anbindung an die TI</a:t>
            </a:r>
          </a:p>
        </p:txBody>
      </p:sp>
      <p:graphicFrame>
        <p:nvGraphicFramePr>
          <p:cNvPr id="4" name="Inhaltsplatzhalter 3">
            <a:extLst>
              <a:ext uri="{FF2B5EF4-FFF2-40B4-BE49-F238E27FC236}">
                <a16:creationId xmlns:a16="http://schemas.microsoft.com/office/drawing/2014/main" id="{2E22A256-0C4E-EA68-B6F6-794AA53B6281}"/>
              </a:ext>
            </a:extLst>
          </p:cNvPr>
          <p:cNvGraphicFramePr>
            <a:graphicFrameLocks noGrp="1"/>
          </p:cNvGraphicFramePr>
          <p:nvPr>
            <p:ph idx="1"/>
            <p:extLst>
              <p:ext uri="{D42A27DB-BD31-4B8C-83A1-F6EECF244321}">
                <p14:modId xmlns:p14="http://schemas.microsoft.com/office/powerpoint/2010/main" val="5073281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CA295AAC-7FEE-2E42-5DEF-BDC2D24C7811}"/>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4162083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EE43CD-4488-067D-F45D-8C9BB757AB1B}"/>
              </a:ext>
            </a:extLst>
          </p:cNvPr>
          <p:cNvSpPr>
            <a:spLocks noGrp="1"/>
          </p:cNvSpPr>
          <p:nvPr>
            <p:ph type="title"/>
          </p:nvPr>
        </p:nvSpPr>
        <p:spPr/>
        <p:txBody>
          <a:bodyPr/>
          <a:lstStyle/>
          <a:p>
            <a:r>
              <a:rPr lang="de-DE"/>
              <a:t>Weiterführende Informationen im </a:t>
            </a:r>
            <a:br>
              <a:rPr lang="de-DE"/>
            </a:br>
            <a:r>
              <a:rPr lang="de-DE"/>
              <a:t>TI-Ressourcenpool</a:t>
            </a:r>
          </a:p>
        </p:txBody>
      </p:sp>
      <p:sp>
        <p:nvSpPr>
          <p:cNvPr id="3" name="Inhaltsplatzhalter 2">
            <a:extLst>
              <a:ext uri="{FF2B5EF4-FFF2-40B4-BE49-F238E27FC236}">
                <a16:creationId xmlns:a16="http://schemas.microsoft.com/office/drawing/2014/main" id="{5E127004-1AF6-1540-FBBC-35036DBFE0E4}"/>
              </a:ext>
            </a:extLst>
          </p:cNvPr>
          <p:cNvSpPr>
            <a:spLocks noGrp="1"/>
          </p:cNvSpPr>
          <p:nvPr>
            <p:ph idx="1"/>
          </p:nvPr>
        </p:nvSpPr>
        <p:spPr/>
        <p:txBody>
          <a:bodyPr/>
          <a:lstStyle/>
          <a:p>
            <a:r>
              <a:rPr lang="de-DE"/>
              <a:t>Weitergehende Informationen zum Einbindungsprozess finden sich auch in der entsprechenden Kategorie im TI-Ressourcenpool</a:t>
            </a:r>
          </a:p>
          <a:p>
            <a:endParaRPr lang="de-DE"/>
          </a:p>
          <a:p>
            <a:r>
              <a:rPr lang="de-DE"/>
              <a:t>Im TI-Ressourcenpool finden sich u. a. Praxisleitfäden, Checklisten und Hinweise zum Antragsverfahren der Authentifizierungskarten</a:t>
            </a:r>
          </a:p>
          <a:p>
            <a:endParaRPr lang="de-DE"/>
          </a:p>
          <a:p>
            <a:r>
              <a:rPr lang="de-DE">
                <a:hlinkClick r:id="rId3"/>
              </a:rPr>
              <a:t>LINK Kategorie "Einbindungsprozess„</a:t>
            </a:r>
            <a:r>
              <a:rPr lang="de-DE"/>
              <a:t> im TI-Ressourcenpool</a:t>
            </a:r>
          </a:p>
          <a:p>
            <a:endParaRPr lang="de-DE"/>
          </a:p>
          <a:p>
            <a:endParaRPr lang="de-DE"/>
          </a:p>
        </p:txBody>
      </p:sp>
      <p:sp>
        <p:nvSpPr>
          <p:cNvPr id="6" name="Fußzeilenplatzhalter 5">
            <a:extLst>
              <a:ext uri="{FF2B5EF4-FFF2-40B4-BE49-F238E27FC236}">
                <a16:creationId xmlns:a16="http://schemas.microsoft.com/office/drawing/2014/main" id="{7CE4129F-C350-DCEC-DC19-3622BA4D5246}"/>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241068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7C0BD-522F-AE96-C1E7-9C4408B6D0BD}"/>
              </a:ext>
            </a:extLst>
          </p:cNvPr>
          <p:cNvSpPr>
            <a:spLocks noGrp="1"/>
          </p:cNvSpPr>
          <p:nvPr>
            <p:ph type="title"/>
          </p:nvPr>
        </p:nvSpPr>
        <p:spPr/>
        <p:txBody>
          <a:bodyPr>
            <a:normAutofit/>
          </a:bodyPr>
          <a:lstStyle/>
          <a:p>
            <a:r>
              <a:rPr lang="de-DE"/>
              <a:t>Beantragung der Authentifizierungskarten</a:t>
            </a:r>
          </a:p>
        </p:txBody>
      </p:sp>
      <p:sp>
        <p:nvSpPr>
          <p:cNvPr id="3" name="Inhaltsplatzhalter 2">
            <a:extLst>
              <a:ext uri="{FF2B5EF4-FFF2-40B4-BE49-F238E27FC236}">
                <a16:creationId xmlns:a16="http://schemas.microsoft.com/office/drawing/2014/main" id="{C3287009-768B-FDEE-5324-867676743851}"/>
              </a:ext>
            </a:extLst>
          </p:cNvPr>
          <p:cNvSpPr>
            <a:spLocks noGrp="1"/>
          </p:cNvSpPr>
          <p:nvPr>
            <p:ph idx="1"/>
          </p:nvPr>
        </p:nvSpPr>
        <p:spPr/>
        <p:txBody>
          <a:bodyPr>
            <a:normAutofit/>
          </a:bodyPr>
          <a:lstStyle/>
          <a:p>
            <a:r>
              <a:rPr lang="de-DE" dirty="0"/>
              <a:t>Beantragung online beim elektronischen </a:t>
            </a:r>
            <a:r>
              <a:rPr lang="de-DE" dirty="0" err="1"/>
              <a:t>Gesundheitsberuferegister</a:t>
            </a:r>
            <a:r>
              <a:rPr lang="de-DE" dirty="0"/>
              <a:t> (</a:t>
            </a:r>
            <a:r>
              <a:rPr lang="de-DE" dirty="0" err="1"/>
              <a:t>eGBR</a:t>
            </a:r>
            <a:r>
              <a:rPr lang="de-DE" dirty="0"/>
              <a:t>)</a:t>
            </a:r>
          </a:p>
          <a:p>
            <a:pPr lvl="1"/>
            <a:r>
              <a:rPr lang="de-DE" dirty="0"/>
              <a:t>Elektronischer Heilberufsausweis (</a:t>
            </a:r>
            <a:r>
              <a:rPr lang="de-DE" dirty="0" err="1"/>
              <a:t>eHBA</a:t>
            </a:r>
            <a:r>
              <a:rPr lang="de-DE" dirty="0"/>
              <a:t>)</a:t>
            </a:r>
          </a:p>
          <a:p>
            <a:pPr lvl="2"/>
            <a:r>
              <a:rPr lang="de-DE" dirty="0"/>
              <a:t>Der </a:t>
            </a:r>
            <a:r>
              <a:rPr lang="de-DE" dirty="0" err="1"/>
              <a:t>eHBA</a:t>
            </a:r>
            <a:r>
              <a:rPr lang="de-DE" dirty="0"/>
              <a:t> kann durch eine examinierte Pflegefachkraft beantragt werden. Er ist personengebunden. Das Vorliegen eines </a:t>
            </a:r>
            <a:r>
              <a:rPr lang="de-DE" dirty="0" err="1"/>
              <a:t>eHBA</a:t>
            </a:r>
            <a:r>
              <a:rPr lang="de-DE" dirty="0"/>
              <a:t> in einer Einrichtung ist eine notwendige Voraussetzung  dafür, dass eine oder mehrere Security Module Card - Type B (SMC-B Karten) beantragt werden können. </a:t>
            </a:r>
          </a:p>
          <a:p>
            <a:pPr lvl="1"/>
            <a:r>
              <a:rPr lang="de-DE" dirty="0"/>
              <a:t>Institutionskarte (SMC-B Karte)</a:t>
            </a:r>
          </a:p>
          <a:p>
            <a:pPr lvl="2"/>
            <a:r>
              <a:rPr lang="de-DE" dirty="0"/>
              <a:t>Beantragt werden kann die SMC-B von einer vertretungsberechtigten Person, z. B. Geschäftsführerin oder Geschäftsführer, bzw. von der durch die Geschäftsführung beauftragten Pflegedienstleitung. Die SMC-B ist institutionsgebunden.</a:t>
            </a:r>
          </a:p>
        </p:txBody>
      </p:sp>
      <p:sp>
        <p:nvSpPr>
          <p:cNvPr id="4" name="Fußzeilenplatzhalter 4">
            <a:extLst>
              <a:ext uri="{FF2B5EF4-FFF2-40B4-BE49-F238E27FC236}">
                <a16:creationId xmlns:a16="http://schemas.microsoft.com/office/drawing/2014/main" id="{A233E5FB-CEBE-A2FF-2F85-D062D9842977}"/>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4206548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91401-358C-404E-82F2-EFF0D6A272C3}"/>
              </a:ext>
            </a:extLst>
          </p:cNvPr>
          <p:cNvSpPr>
            <a:spLocks noGrp="1"/>
          </p:cNvSpPr>
          <p:nvPr>
            <p:ph type="title"/>
          </p:nvPr>
        </p:nvSpPr>
        <p:spPr/>
        <p:txBody>
          <a:bodyPr/>
          <a:lstStyle/>
          <a:p>
            <a:r>
              <a:rPr lang="de-DE"/>
              <a:t>Antragsverfahren für den elektronischen Heilberufsausweis (</a:t>
            </a:r>
            <a:r>
              <a:rPr lang="de-DE" err="1"/>
              <a:t>eHBA</a:t>
            </a:r>
            <a:r>
              <a:rPr lang="de-DE"/>
              <a:t>)</a:t>
            </a:r>
          </a:p>
        </p:txBody>
      </p:sp>
      <p:sp>
        <p:nvSpPr>
          <p:cNvPr id="3" name="Inhaltsplatzhalter 2">
            <a:extLst>
              <a:ext uri="{FF2B5EF4-FFF2-40B4-BE49-F238E27FC236}">
                <a16:creationId xmlns:a16="http://schemas.microsoft.com/office/drawing/2014/main" id="{91EA4D7E-8BF7-AA25-BA9A-74B2FC040E5C}"/>
              </a:ext>
            </a:extLst>
          </p:cNvPr>
          <p:cNvSpPr>
            <a:spLocks noGrp="1"/>
          </p:cNvSpPr>
          <p:nvPr>
            <p:ph idx="1"/>
          </p:nvPr>
        </p:nvSpPr>
        <p:spPr/>
        <p:txBody>
          <a:bodyPr>
            <a:normAutofit fontScale="92500" lnSpcReduction="20000"/>
          </a:bodyPr>
          <a:lstStyle/>
          <a:p>
            <a:pPr marL="514350" indent="-514350">
              <a:buAutoNum type="arabicParenR"/>
            </a:pPr>
            <a:r>
              <a:rPr lang="de-DE" sz="2400"/>
              <a:t>Anmeldung über „NRW Service-Portal“ </a:t>
            </a:r>
            <a:r>
              <a:rPr lang="de-DE" sz="2400">
                <a:hlinkClick r:id="rId3"/>
              </a:rPr>
              <a:t>https://meineverwaltung.nrw/leistung/99018122012000</a:t>
            </a:r>
            <a:endParaRPr lang="de-DE" sz="2400"/>
          </a:p>
          <a:p>
            <a:pPr lvl="1"/>
            <a:r>
              <a:rPr lang="de-DE" sz="2000"/>
              <a:t>Authentifizierung mit </a:t>
            </a:r>
            <a:r>
              <a:rPr lang="de-DE" sz="2000" err="1"/>
              <a:t>BundID</a:t>
            </a:r>
            <a:r>
              <a:rPr lang="de-DE" sz="2000"/>
              <a:t> </a:t>
            </a:r>
          </a:p>
          <a:p>
            <a:pPr marL="514350" indent="-514350">
              <a:buFont typeface="+mj-lt"/>
              <a:buAutoNum type="arabicParenR"/>
            </a:pPr>
            <a:r>
              <a:rPr lang="de-DE" sz="2400"/>
              <a:t>Antragsstellung</a:t>
            </a:r>
          </a:p>
          <a:p>
            <a:pPr lvl="1"/>
            <a:r>
              <a:rPr lang="de-DE" sz="2000"/>
              <a:t>Benötigte Dokumente: Berufserlaubnisurkunde in digitaler Form (z. B. als Foto oder PDF) und ggf. Nachweise über die Namensänderung (zum Beispiel Heiratsurkunde)</a:t>
            </a:r>
          </a:p>
          <a:p>
            <a:pPr lvl="1"/>
            <a:r>
              <a:rPr lang="de-DE" sz="2000"/>
              <a:t>Bearbeitungszeit 2 bis 8 Wochen</a:t>
            </a:r>
          </a:p>
          <a:p>
            <a:pPr lvl="1"/>
            <a:r>
              <a:rPr lang="de-DE" sz="2000" err="1"/>
              <a:t>eGBR</a:t>
            </a:r>
            <a:r>
              <a:rPr lang="de-DE" sz="2000"/>
              <a:t> leitet Antrag an die Stelle weiter, die Berufserlaubnis erteilt hat bzw. bestätigen kann. Nach erfolgreicher Prüfung vergibt </a:t>
            </a:r>
            <a:r>
              <a:rPr lang="de-DE" sz="2000" err="1"/>
              <a:t>eGBR</a:t>
            </a:r>
            <a:r>
              <a:rPr lang="de-DE" sz="2000"/>
              <a:t> eine Vorgangsnummer</a:t>
            </a:r>
          </a:p>
          <a:p>
            <a:pPr lvl="1"/>
            <a:r>
              <a:rPr lang="de-DE" sz="2000"/>
              <a:t>Verwaltungsgebühr des </a:t>
            </a:r>
            <a:r>
              <a:rPr lang="de-DE" sz="2000" err="1"/>
              <a:t>eGBR</a:t>
            </a:r>
            <a:r>
              <a:rPr lang="de-DE" sz="2000"/>
              <a:t>: 40 Euro</a:t>
            </a:r>
          </a:p>
          <a:p>
            <a:pPr marL="514350" indent="-514350">
              <a:buFont typeface="+mj-lt"/>
              <a:buAutoNum type="arabicParenR"/>
            </a:pPr>
            <a:r>
              <a:rPr lang="de-DE" sz="2400"/>
              <a:t>Bestätigung durch ausgewählten </a:t>
            </a:r>
            <a:r>
              <a:rPr lang="de-DE" sz="2400" err="1"/>
              <a:t>Vertrauensdiensteanbieter</a:t>
            </a:r>
            <a:r>
              <a:rPr lang="de-DE" sz="2400"/>
              <a:t> (mit Vorgangsnummer) </a:t>
            </a:r>
          </a:p>
          <a:p>
            <a:pPr lvl="1"/>
            <a:r>
              <a:rPr lang="de-DE" sz="2000"/>
              <a:t>Auswahl einer der drei zugelassenen Anbieter (D-Trust GmbH - Ein Unternehmen der Bundesdruckerei-Gruppe, Deutsche Telekom/T-Systems, </a:t>
            </a:r>
            <a:r>
              <a:rPr lang="de-DE" sz="2000" err="1"/>
              <a:t>medisign</a:t>
            </a:r>
            <a:r>
              <a:rPr lang="de-DE" sz="2000"/>
              <a:t> GmbH)</a:t>
            </a:r>
          </a:p>
          <a:p>
            <a:pPr lvl="1"/>
            <a:r>
              <a:rPr lang="de-DE" sz="2000"/>
              <a:t>Entrichtung der Kosten </a:t>
            </a:r>
            <a:r>
              <a:rPr lang="de-DE" sz="2000" err="1"/>
              <a:t>Vertrauensdiensteanbieter</a:t>
            </a:r>
            <a:endParaRPr lang="de-DE" sz="2000"/>
          </a:p>
          <a:p>
            <a:pPr marL="514350" indent="-514350">
              <a:buFont typeface="+mj-lt"/>
              <a:buAutoNum type="arabicParenR"/>
            </a:pPr>
            <a:r>
              <a:rPr lang="de-DE" sz="2400"/>
              <a:t>Finalisierung des Antrags und Zusendung des </a:t>
            </a:r>
            <a:r>
              <a:rPr lang="de-DE" sz="2400" err="1"/>
              <a:t>eHBA</a:t>
            </a:r>
            <a:endParaRPr lang="de-DE" sz="2400"/>
          </a:p>
        </p:txBody>
      </p:sp>
      <p:sp>
        <p:nvSpPr>
          <p:cNvPr id="4" name="Fußzeilenplatzhalter 3">
            <a:extLst>
              <a:ext uri="{FF2B5EF4-FFF2-40B4-BE49-F238E27FC236}">
                <a16:creationId xmlns:a16="http://schemas.microsoft.com/office/drawing/2014/main" id="{D17C8D06-D09B-208E-48BF-F95DB0B94223}"/>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3357333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8FA73-8C3D-690C-C202-8860B2B3C8C0}"/>
              </a:ext>
            </a:extLst>
          </p:cNvPr>
          <p:cNvSpPr>
            <a:spLocks noGrp="1"/>
          </p:cNvSpPr>
          <p:nvPr>
            <p:ph type="title"/>
          </p:nvPr>
        </p:nvSpPr>
        <p:spPr/>
        <p:txBody>
          <a:bodyPr/>
          <a:lstStyle/>
          <a:p>
            <a:r>
              <a:rPr lang="de-DE"/>
              <a:t>Antragsverfahren für die SMC-B Karte</a:t>
            </a:r>
          </a:p>
        </p:txBody>
      </p:sp>
      <p:sp>
        <p:nvSpPr>
          <p:cNvPr id="3" name="Inhaltsplatzhalter 2">
            <a:extLst>
              <a:ext uri="{FF2B5EF4-FFF2-40B4-BE49-F238E27FC236}">
                <a16:creationId xmlns:a16="http://schemas.microsoft.com/office/drawing/2014/main" id="{2520F5EF-CCF0-9AFA-AF5F-C081C68702CE}"/>
              </a:ext>
            </a:extLst>
          </p:cNvPr>
          <p:cNvSpPr>
            <a:spLocks noGrp="1"/>
          </p:cNvSpPr>
          <p:nvPr>
            <p:ph idx="1"/>
          </p:nvPr>
        </p:nvSpPr>
        <p:spPr/>
        <p:txBody>
          <a:bodyPr>
            <a:normAutofit fontScale="70000" lnSpcReduction="20000"/>
          </a:bodyPr>
          <a:lstStyle/>
          <a:p>
            <a:pPr marL="514350" indent="-514350">
              <a:buFont typeface="+mj-lt"/>
              <a:buAutoNum type="arabicParenR"/>
            </a:pPr>
            <a:r>
              <a:rPr lang="de-DE"/>
              <a:t>Anmeldung über „NRW Service-Portal“ </a:t>
            </a:r>
            <a:r>
              <a:rPr lang="de-DE">
                <a:hlinkClick r:id="rId3"/>
              </a:rPr>
              <a:t>https://meineverwaltung.nrw/leistung/99050159012000</a:t>
            </a:r>
            <a:endParaRPr lang="de-DE"/>
          </a:p>
          <a:p>
            <a:pPr lvl="1"/>
            <a:r>
              <a:rPr lang="de-DE"/>
              <a:t>Authentifizierung mit Bund-ID oder ELSTER-Unternehmenskonto</a:t>
            </a:r>
          </a:p>
          <a:p>
            <a:pPr marL="514350" indent="-514350">
              <a:buFont typeface="+mj-lt"/>
              <a:buAutoNum type="arabicParenR"/>
            </a:pPr>
            <a:r>
              <a:rPr lang="de-DE"/>
              <a:t>Antragstellung</a:t>
            </a:r>
          </a:p>
          <a:p>
            <a:pPr lvl="1"/>
            <a:r>
              <a:rPr lang="de-DE"/>
              <a:t>Benötigte Unterlagen und Informationen: Geburtsdatum, Geburtsort und Meldeadresse der vertretungsberechtigten Person Ihrer Institution und ggf. einen Nachweis der Vertretungsberechtigung, Institutionskennzeichen („IK-Nummer“) und eHBA-Nummer der institutionsangehörigen Person mit eHBA</a:t>
            </a:r>
          </a:p>
          <a:p>
            <a:pPr lvl="1"/>
            <a:r>
              <a:rPr lang="de-DE"/>
              <a:t>Bearbeitungszeit 2 bis 4 Wochen </a:t>
            </a:r>
          </a:p>
          <a:p>
            <a:pPr lvl="1"/>
            <a:r>
              <a:rPr lang="de-DE"/>
              <a:t>eGBR leitet Antrag an die Stelle weiter, die Berufserlaubnis erteilt hat bzw. bestätigen kann. Nach erfolgreicher Prüfung vergibt eGBR eine Vorgangsnummer</a:t>
            </a:r>
          </a:p>
          <a:p>
            <a:pPr lvl="1"/>
            <a:r>
              <a:rPr lang="de-DE"/>
              <a:t>Verwaltungsgebühr des eGBR: 40 Euro</a:t>
            </a:r>
          </a:p>
          <a:p>
            <a:pPr marL="514350" indent="-514350">
              <a:buFont typeface="+mj-lt"/>
              <a:buAutoNum type="arabicParenR"/>
            </a:pPr>
            <a:r>
              <a:rPr lang="de-DE"/>
              <a:t>Bestätigung durch ausgewählten </a:t>
            </a:r>
            <a:r>
              <a:rPr lang="de-DE" err="1"/>
              <a:t>Vertrauensdiensteanbieter</a:t>
            </a:r>
            <a:r>
              <a:rPr lang="de-DE"/>
              <a:t> (mit Vorgangsnummer) </a:t>
            </a:r>
          </a:p>
          <a:p>
            <a:pPr lvl="1"/>
            <a:r>
              <a:rPr lang="de-DE"/>
              <a:t>Auswahl einer der drei zugelassenen Anbieter (D-Trust GmbH - Ein Unternehmen der Bundesdruckerei-Gruppe, Deutsche Telekom/T-Systems, </a:t>
            </a:r>
            <a:r>
              <a:rPr lang="de-DE" err="1"/>
              <a:t>medisign</a:t>
            </a:r>
            <a:r>
              <a:rPr lang="de-DE"/>
              <a:t> GmbH)</a:t>
            </a:r>
          </a:p>
          <a:p>
            <a:pPr lvl="1"/>
            <a:r>
              <a:rPr lang="de-DE"/>
              <a:t>Entrichtung der Kosten </a:t>
            </a:r>
            <a:r>
              <a:rPr lang="de-DE" err="1"/>
              <a:t>Vertrauensdiensteanbieter</a:t>
            </a:r>
            <a:endParaRPr lang="de-DE"/>
          </a:p>
          <a:p>
            <a:pPr marL="457200" indent="-457200">
              <a:buFont typeface="+mj-lt"/>
              <a:buAutoNum type="arabicParenR"/>
            </a:pPr>
            <a:r>
              <a:rPr lang="de-DE"/>
              <a:t>Finalisierung des Antrags und Zusendung des eHBA</a:t>
            </a:r>
          </a:p>
          <a:p>
            <a:pPr marL="0" indent="0">
              <a:buNone/>
            </a:pPr>
            <a:endParaRPr lang="de-DE"/>
          </a:p>
          <a:p>
            <a:pPr lvl="1"/>
            <a:endParaRPr lang="de-DE"/>
          </a:p>
        </p:txBody>
      </p:sp>
      <p:sp>
        <p:nvSpPr>
          <p:cNvPr id="4" name="Fußzeilenplatzhalter 3">
            <a:extLst>
              <a:ext uri="{FF2B5EF4-FFF2-40B4-BE49-F238E27FC236}">
                <a16:creationId xmlns:a16="http://schemas.microsoft.com/office/drawing/2014/main" id="{F9B19D4D-E2AD-C8D5-AAED-AE1ADA33D2D2}"/>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48281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A8D16-6C64-FC1D-981B-E19EE9385D4D}"/>
              </a:ext>
            </a:extLst>
          </p:cNvPr>
          <p:cNvSpPr>
            <a:spLocks noGrp="1"/>
          </p:cNvSpPr>
          <p:nvPr>
            <p:ph type="title"/>
          </p:nvPr>
        </p:nvSpPr>
        <p:spPr/>
        <p:txBody>
          <a:bodyPr/>
          <a:lstStyle/>
          <a:p>
            <a:r>
              <a:rPr lang="de-DE"/>
              <a:t>Druckversion erstellen</a:t>
            </a:r>
          </a:p>
        </p:txBody>
      </p:sp>
      <p:sp>
        <p:nvSpPr>
          <p:cNvPr id="3" name="Inhaltsplatzhalter 2">
            <a:extLst>
              <a:ext uri="{FF2B5EF4-FFF2-40B4-BE49-F238E27FC236}">
                <a16:creationId xmlns:a16="http://schemas.microsoft.com/office/drawing/2014/main" id="{3749A513-599C-1B1A-5A96-9CD8FDF89192}"/>
              </a:ext>
            </a:extLst>
          </p:cNvPr>
          <p:cNvSpPr>
            <a:spLocks noGrp="1"/>
          </p:cNvSpPr>
          <p:nvPr>
            <p:ph idx="1"/>
          </p:nvPr>
        </p:nvSpPr>
        <p:spPr/>
        <p:txBody>
          <a:bodyPr>
            <a:normAutofit/>
          </a:bodyPr>
          <a:lstStyle/>
          <a:p>
            <a:pPr marL="0" indent="0">
              <a:buNone/>
            </a:pPr>
            <a:r>
              <a:rPr lang="de-DE"/>
              <a:t>Die Präsentation kann ausgedruckt werden und die Informationen z. B. als Broschüre bereit gestellt werden</a:t>
            </a:r>
          </a:p>
          <a:p>
            <a:endParaRPr lang="de-DE"/>
          </a:p>
          <a:p>
            <a:r>
              <a:rPr lang="de-DE"/>
              <a:t>Variante 1: Direkter Ausdruck</a:t>
            </a:r>
            <a:br>
              <a:rPr lang="de-DE"/>
            </a:br>
            <a:r>
              <a:rPr lang="de-DE"/>
              <a:t>Windows-Tastenkombination Strg + P</a:t>
            </a:r>
          </a:p>
          <a:p>
            <a:endParaRPr lang="de-DE"/>
          </a:p>
          <a:p>
            <a:pPr marL="0" indent="0">
              <a:buNone/>
            </a:pPr>
            <a:endParaRPr lang="de-DE"/>
          </a:p>
          <a:p>
            <a:r>
              <a:rPr lang="de-DE"/>
              <a:t>Variante 2: Exportieren als PDF</a:t>
            </a:r>
            <a:br>
              <a:rPr lang="de-DE"/>
            </a:br>
            <a:r>
              <a:rPr lang="de-DE"/>
              <a:t>Windows-Tastenkombination FN + F12</a:t>
            </a:r>
          </a:p>
        </p:txBody>
      </p:sp>
      <p:pic>
        <p:nvPicPr>
          <p:cNvPr id="5" name="Grafik 4">
            <a:extLst>
              <a:ext uri="{FF2B5EF4-FFF2-40B4-BE49-F238E27FC236}">
                <a16:creationId xmlns:a16="http://schemas.microsoft.com/office/drawing/2014/main" id="{3A2C3F93-3119-1564-19A1-5B131CD4B582}"/>
              </a:ext>
            </a:extLst>
          </p:cNvPr>
          <p:cNvPicPr>
            <a:picLocks noChangeAspect="1"/>
          </p:cNvPicPr>
          <p:nvPr/>
        </p:nvPicPr>
        <p:blipFill>
          <a:blip r:embed="rId3"/>
          <a:stretch>
            <a:fillRect/>
          </a:stretch>
        </p:blipFill>
        <p:spPr>
          <a:xfrm>
            <a:off x="7171159" y="2443163"/>
            <a:ext cx="1669652" cy="2200127"/>
          </a:xfrm>
          <a:prstGeom prst="rect">
            <a:avLst/>
          </a:prstGeom>
          <a:effectLst>
            <a:outerShdw blurRad="50800" dist="38100" dir="2700000" algn="tl" rotWithShape="0">
              <a:prstClr val="black">
                <a:alpha val="40000"/>
              </a:prstClr>
            </a:outerShdw>
          </a:effectLst>
        </p:spPr>
      </p:pic>
      <p:pic>
        <p:nvPicPr>
          <p:cNvPr id="7" name="Grafik 6">
            <a:extLst>
              <a:ext uri="{FF2B5EF4-FFF2-40B4-BE49-F238E27FC236}">
                <a16:creationId xmlns:a16="http://schemas.microsoft.com/office/drawing/2014/main" id="{248434E2-2F52-1B84-1131-A9044076401B}"/>
              </a:ext>
            </a:extLst>
          </p:cNvPr>
          <p:cNvPicPr>
            <a:picLocks noChangeAspect="1"/>
          </p:cNvPicPr>
          <p:nvPr/>
        </p:nvPicPr>
        <p:blipFill>
          <a:blip r:embed="rId4"/>
          <a:stretch>
            <a:fillRect/>
          </a:stretch>
        </p:blipFill>
        <p:spPr>
          <a:xfrm>
            <a:off x="7145466" y="4778227"/>
            <a:ext cx="4208334" cy="17146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5967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274E6-337C-449A-EBC6-53382966BB0E}"/>
              </a:ext>
            </a:extLst>
          </p:cNvPr>
          <p:cNvSpPr>
            <a:spLocks noGrp="1"/>
          </p:cNvSpPr>
          <p:nvPr>
            <p:ph type="title"/>
          </p:nvPr>
        </p:nvSpPr>
        <p:spPr/>
        <p:txBody>
          <a:bodyPr/>
          <a:lstStyle/>
          <a:p>
            <a:r>
              <a:rPr lang="de-DE"/>
              <a:t>Beschaffung der TI-Komponenten</a:t>
            </a:r>
          </a:p>
        </p:txBody>
      </p:sp>
      <p:sp>
        <p:nvSpPr>
          <p:cNvPr id="3" name="Inhaltsplatzhalter 2">
            <a:extLst>
              <a:ext uri="{FF2B5EF4-FFF2-40B4-BE49-F238E27FC236}">
                <a16:creationId xmlns:a16="http://schemas.microsoft.com/office/drawing/2014/main" id="{2270562B-B921-CC3F-2563-2E36404F1838}"/>
              </a:ext>
            </a:extLst>
          </p:cNvPr>
          <p:cNvSpPr>
            <a:spLocks noGrp="1"/>
          </p:cNvSpPr>
          <p:nvPr>
            <p:ph idx="1"/>
          </p:nvPr>
        </p:nvSpPr>
        <p:spPr/>
        <p:txBody>
          <a:bodyPr>
            <a:normAutofit/>
          </a:bodyPr>
          <a:lstStyle/>
          <a:p>
            <a:r>
              <a:rPr lang="de-DE" sz="2400" dirty="0"/>
              <a:t>In den Beschaffungsprozess sollten sämtliche interne und externe Beteiligte miteingebunden werden (d. h. IT-Dienstleister und Primärsystemhersteller)</a:t>
            </a:r>
          </a:p>
          <a:p>
            <a:r>
              <a:rPr lang="de-DE" sz="2400" dirty="0"/>
              <a:t>Folgende Komponenten sind für die TI-Anbindung erforderlich:</a:t>
            </a:r>
          </a:p>
          <a:p>
            <a:endParaRPr lang="de-DE" sz="2400" dirty="0"/>
          </a:p>
          <a:p>
            <a:endParaRPr lang="de-DE" sz="2400" dirty="0"/>
          </a:p>
          <a:p>
            <a:endParaRPr lang="de-DE" sz="2400" dirty="0"/>
          </a:p>
          <a:p>
            <a:endParaRPr lang="de-DE" sz="2400" dirty="0"/>
          </a:p>
          <a:p>
            <a:endParaRPr lang="de-DE" sz="2400" dirty="0"/>
          </a:p>
          <a:p>
            <a:r>
              <a:rPr lang="de-DE" sz="2400" dirty="0">
                <a:solidFill>
                  <a:srgbClr val="000000"/>
                </a:solidFill>
                <a:latin typeface="ZineSansDisplayPro"/>
              </a:rPr>
              <a:t>Konnektor, VPN-Zugangsdienst und </a:t>
            </a:r>
            <a:r>
              <a:rPr lang="de-DE" sz="2400" dirty="0" err="1">
                <a:solidFill>
                  <a:srgbClr val="000000"/>
                </a:solidFill>
                <a:latin typeface="ZineSansDisplayPro"/>
              </a:rPr>
              <a:t>eHealth</a:t>
            </a:r>
            <a:r>
              <a:rPr lang="de-DE" sz="2400" dirty="0">
                <a:solidFill>
                  <a:srgbClr val="000000"/>
                </a:solidFill>
                <a:latin typeface="ZineSansDisplayPro"/>
              </a:rPr>
              <a:t>-Kartenterminals werden häufig im Paket angeboten; der IT-Dienstleister hilft bei der Auswahl</a:t>
            </a:r>
          </a:p>
          <a:p>
            <a:endParaRPr lang="de-DE" sz="2400" dirty="0"/>
          </a:p>
          <a:p>
            <a:endParaRPr lang="de-DE" sz="2400" dirty="0"/>
          </a:p>
          <a:p>
            <a:endParaRPr lang="de-DE" sz="2400" dirty="0"/>
          </a:p>
          <a:p>
            <a:endParaRPr lang="de-DE" sz="2400" dirty="0"/>
          </a:p>
        </p:txBody>
      </p:sp>
      <p:graphicFrame>
        <p:nvGraphicFramePr>
          <p:cNvPr id="7" name="Inhaltsplatzhalter 4">
            <a:extLst>
              <a:ext uri="{FF2B5EF4-FFF2-40B4-BE49-F238E27FC236}">
                <a16:creationId xmlns:a16="http://schemas.microsoft.com/office/drawing/2014/main" id="{239E8F16-9FF1-D903-97CC-1DA045BA5D65}"/>
              </a:ext>
            </a:extLst>
          </p:cNvPr>
          <p:cNvGraphicFramePr>
            <a:graphicFrameLocks/>
          </p:cNvGraphicFramePr>
          <p:nvPr>
            <p:extLst>
              <p:ext uri="{D42A27DB-BD31-4B8C-83A1-F6EECF244321}">
                <p14:modId xmlns:p14="http://schemas.microsoft.com/office/powerpoint/2010/main" val="191653262"/>
              </p:ext>
            </p:extLst>
          </p:nvPr>
        </p:nvGraphicFramePr>
        <p:xfrm>
          <a:off x="1113304" y="2904565"/>
          <a:ext cx="6283362" cy="259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E75FB0A4-D6F3-360E-5B1C-D35C4E387EA7}"/>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4079130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D587D-E484-F208-D51D-66CBA2FDC24B}"/>
              </a:ext>
            </a:extLst>
          </p:cNvPr>
          <p:cNvSpPr>
            <a:spLocks noGrp="1"/>
          </p:cNvSpPr>
          <p:nvPr>
            <p:ph type="title"/>
          </p:nvPr>
        </p:nvSpPr>
        <p:spPr/>
        <p:txBody>
          <a:bodyPr/>
          <a:lstStyle/>
          <a:p>
            <a:r>
              <a:rPr lang="de-DE"/>
              <a:t>Vorbereitung des Installationstermins</a:t>
            </a:r>
          </a:p>
        </p:txBody>
      </p:sp>
      <p:graphicFrame>
        <p:nvGraphicFramePr>
          <p:cNvPr id="6" name="Inhaltsplatzhalter 5">
            <a:extLst>
              <a:ext uri="{FF2B5EF4-FFF2-40B4-BE49-F238E27FC236}">
                <a16:creationId xmlns:a16="http://schemas.microsoft.com/office/drawing/2014/main" id="{6EF4127C-826F-F716-512E-1FB4B8CE6F7A}"/>
              </a:ext>
            </a:extLst>
          </p:cNvPr>
          <p:cNvGraphicFramePr>
            <a:graphicFrameLocks noGrp="1"/>
          </p:cNvGraphicFramePr>
          <p:nvPr>
            <p:ph idx="1"/>
            <p:extLst>
              <p:ext uri="{D42A27DB-BD31-4B8C-83A1-F6EECF244321}">
                <p14:modId xmlns:p14="http://schemas.microsoft.com/office/powerpoint/2010/main" val="28604763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4">
            <a:extLst>
              <a:ext uri="{FF2B5EF4-FFF2-40B4-BE49-F238E27FC236}">
                <a16:creationId xmlns:a16="http://schemas.microsoft.com/office/drawing/2014/main" id="{08F88B31-0640-2828-AD83-F65BC6437BFC}"/>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2218427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D5449-7DFD-B591-1108-2CBC123B6CB9}"/>
              </a:ext>
            </a:extLst>
          </p:cNvPr>
          <p:cNvSpPr>
            <a:spLocks noGrp="1"/>
          </p:cNvSpPr>
          <p:nvPr>
            <p:ph type="title"/>
          </p:nvPr>
        </p:nvSpPr>
        <p:spPr/>
        <p:txBody>
          <a:bodyPr/>
          <a:lstStyle/>
          <a:p>
            <a:r>
              <a:rPr lang="de-DE"/>
              <a:t>Update des Primärsystems</a:t>
            </a:r>
          </a:p>
        </p:txBody>
      </p:sp>
      <p:sp>
        <p:nvSpPr>
          <p:cNvPr id="3" name="Inhaltsplatzhalter 2">
            <a:extLst>
              <a:ext uri="{FF2B5EF4-FFF2-40B4-BE49-F238E27FC236}">
                <a16:creationId xmlns:a16="http://schemas.microsoft.com/office/drawing/2014/main" id="{2CF856D8-B923-8F81-8DCF-6AD7B4CEE80C}"/>
              </a:ext>
            </a:extLst>
          </p:cNvPr>
          <p:cNvSpPr>
            <a:spLocks noGrp="1"/>
          </p:cNvSpPr>
          <p:nvPr>
            <p:ph idx="1"/>
          </p:nvPr>
        </p:nvSpPr>
        <p:spPr/>
        <p:txBody>
          <a:bodyPr>
            <a:normAutofit fontScale="92500" lnSpcReduction="10000"/>
          </a:bodyPr>
          <a:lstStyle/>
          <a:p>
            <a:r>
              <a:rPr lang="de-DE" dirty="0"/>
              <a:t>Für eine Nutzung der TI-Fachanwendungen ist es erforderlich, dass der Hersteller das Primärsystem entsprechend anpasst</a:t>
            </a:r>
          </a:p>
          <a:p>
            <a:endParaRPr lang="de-DE" dirty="0"/>
          </a:p>
          <a:p>
            <a:r>
              <a:rPr lang="de-DE" dirty="0"/>
              <a:t>Im Zusammenhang mit der Bereitstellung kann ggf. eine Aktualisierung des Primärsystems notwendig sein</a:t>
            </a:r>
          </a:p>
          <a:p>
            <a:pPr marL="0" indent="0">
              <a:buNone/>
            </a:pPr>
            <a:endParaRPr lang="de-DE" dirty="0"/>
          </a:p>
          <a:p>
            <a:r>
              <a:rPr lang="de-DE" dirty="0"/>
              <a:t>Für einzelne Fachanwendungen wie KIM besteht alternativ auch die Möglichkeit, Software wie z. B. ein E-Mailprogramm zu nutzen </a:t>
            </a:r>
            <a:br>
              <a:rPr lang="de-DE" dirty="0"/>
            </a:br>
            <a:endParaRPr lang="de-DE" dirty="0"/>
          </a:p>
          <a:p>
            <a:r>
              <a:rPr lang="de-DE" dirty="0"/>
              <a:t>Die konkrete Umsetzung z. B. der Zeitplan, die grafische Oberfläche oder Zusatzfunktionen können sich individuell bei den Herstellern unterscheiden</a:t>
            </a:r>
          </a:p>
          <a:p>
            <a:pPr marL="0" indent="0">
              <a:buNone/>
            </a:pPr>
            <a:endParaRPr lang="de-DE" dirty="0"/>
          </a:p>
          <a:p>
            <a:pPr marL="0" indent="0">
              <a:buNone/>
            </a:pPr>
            <a:endParaRPr lang="de-DE" dirty="0"/>
          </a:p>
        </p:txBody>
      </p:sp>
      <p:sp>
        <p:nvSpPr>
          <p:cNvPr id="4" name="Fußzeilenplatzhalter 3">
            <a:extLst>
              <a:ext uri="{FF2B5EF4-FFF2-40B4-BE49-F238E27FC236}">
                <a16:creationId xmlns:a16="http://schemas.microsoft.com/office/drawing/2014/main" id="{F86C0E34-73A2-2A74-AF67-E47C625E2F28}"/>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4223073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CC340-6B53-D9C3-A3E2-8F22DB70EFF1}"/>
              </a:ext>
            </a:extLst>
          </p:cNvPr>
          <p:cNvSpPr>
            <a:spLocks noGrp="1"/>
          </p:cNvSpPr>
          <p:nvPr>
            <p:ph type="title"/>
          </p:nvPr>
        </p:nvSpPr>
        <p:spPr/>
        <p:txBody>
          <a:bodyPr/>
          <a:lstStyle/>
          <a:p>
            <a:r>
              <a:rPr lang="de-DE"/>
              <a:t>Finanzierungsanspruch</a:t>
            </a:r>
          </a:p>
        </p:txBody>
      </p:sp>
      <p:sp>
        <p:nvSpPr>
          <p:cNvPr id="3" name="Inhaltsplatzhalter 2">
            <a:extLst>
              <a:ext uri="{FF2B5EF4-FFF2-40B4-BE49-F238E27FC236}">
                <a16:creationId xmlns:a16="http://schemas.microsoft.com/office/drawing/2014/main" id="{45072A50-186B-5F8A-2984-A8576AA85B0A}"/>
              </a:ext>
            </a:extLst>
          </p:cNvPr>
          <p:cNvSpPr>
            <a:spLocks noGrp="1"/>
          </p:cNvSpPr>
          <p:nvPr>
            <p:ph idx="1"/>
          </p:nvPr>
        </p:nvSpPr>
        <p:spPr/>
        <p:txBody>
          <a:bodyPr>
            <a:normAutofit fontScale="85000" lnSpcReduction="10000"/>
          </a:bodyPr>
          <a:lstStyle/>
          <a:p>
            <a:r>
              <a:rPr lang="de-DE" sz="2800" dirty="0"/>
              <a:t>Gemäß der </a:t>
            </a:r>
            <a:r>
              <a:rPr lang="de-DE" sz="2800" dirty="0">
                <a:hlinkClick r:id="rId3">
                  <a:extLst>
                    <a:ext uri="{A12FA001-AC4F-418D-AE19-62706E023703}">
                      <ahyp:hlinkClr xmlns:ahyp="http://schemas.microsoft.com/office/drawing/2018/hyperlinkcolor" val="tx"/>
                    </a:ext>
                  </a:extLst>
                </a:hlinkClick>
              </a:rPr>
              <a:t>TI-Finanzierungsvereinbarung</a:t>
            </a:r>
            <a:r>
              <a:rPr lang="de-DE" sz="2800" dirty="0"/>
              <a:t> nach § 106b </a:t>
            </a:r>
            <a:r>
              <a:rPr lang="de-DE" dirty="0"/>
              <a:t>Absatz 1 und Absatz 2 Satz 1 SGB XI in Verbindung mit § 380 Absatz 2 Nr. 4 SGB V </a:t>
            </a:r>
            <a:r>
              <a:rPr lang="de-DE" sz="2800" dirty="0"/>
              <a:t>zwischen GKV-Spitzenverband und den Verbänden der Pflegeeinrichtungen auf Bundesebene (gültig ab 01.07.2023) erhält jede nach § 72 SGB XI zugelassene Pflegeeinrichtung die TI-Pauschale, solange sie an die TI angebunden ist und die festgelegten Komponenten und Dienste vorhanden und nutzbar sind </a:t>
            </a:r>
            <a:endParaRPr lang="de-DE" dirty="0"/>
          </a:p>
          <a:p>
            <a:r>
              <a:rPr lang="de-DE" sz="2800" dirty="0">
                <a:solidFill>
                  <a:srgbClr val="000000"/>
                </a:solidFill>
              </a:rPr>
              <a:t>Analog </a:t>
            </a:r>
            <a:r>
              <a:rPr lang="de-DE" sz="2800" dirty="0"/>
              <a:t>gilt die </a:t>
            </a:r>
            <a:r>
              <a:rPr lang="de-DE" sz="2800" dirty="0">
                <a:hlinkClick r:id="rId4">
                  <a:extLst>
                    <a:ext uri="{A12FA001-AC4F-418D-AE19-62706E023703}">
                      <ahyp:hlinkClr xmlns:ahyp="http://schemas.microsoft.com/office/drawing/2018/hyperlinkcolor" val="tx"/>
                    </a:ext>
                  </a:extLst>
                </a:hlinkClick>
              </a:rPr>
              <a:t>TI-Finanzierungsvereinbarung</a:t>
            </a:r>
            <a:r>
              <a:rPr lang="de-DE" sz="2800" dirty="0"/>
              <a:t> des Verfahrens zur Kostenerstattung gemäß § 380 Absatz 2 Nr. 4 SGB V für Einrichtungen, die ausschließlich Leistungen nach dem SGB V erbringen </a:t>
            </a:r>
          </a:p>
          <a:p>
            <a:r>
              <a:rPr lang="de-DE" sz="2800" dirty="0">
                <a:solidFill>
                  <a:srgbClr val="000000"/>
                </a:solidFill>
              </a:rPr>
              <a:t>Liegen in </a:t>
            </a:r>
            <a:r>
              <a:rPr lang="de-DE" sz="2800" dirty="0"/>
              <a:t>der Pflegeeinrichtung zeitgleich Versorgungsverträge nach dem SGB V und dem SGB XI vor, kann nur eine TI-Pauschale beantragt werden </a:t>
            </a:r>
          </a:p>
          <a:p>
            <a:r>
              <a:rPr lang="de-DE" sz="2800" dirty="0"/>
              <a:t>Bei Gesamtversorgungsverträgen kann pro Einrichtung mit einem Versorgungsvertrag nach § 72 SGB XI jeweils eine </a:t>
            </a:r>
            <a:r>
              <a:rPr lang="de-DE" sz="2800" dirty="0">
                <a:solidFill>
                  <a:srgbClr val="000000"/>
                </a:solidFill>
              </a:rPr>
              <a:t>TI-Pauschale beantragt werden</a:t>
            </a:r>
          </a:p>
        </p:txBody>
      </p:sp>
      <p:sp>
        <p:nvSpPr>
          <p:cNvPr id="4" name="Fußzeilenplatzhalter 4">
            <a:extLst>
              <a:ext uri="{FF2B5EF4-FFF2-40B4-BE49-F238E27FC236}">
                <a16:creationId xmlns:a16="http://schemas.microsoft.com/office/drawing/2014/main" id="{4FCF8511-EB35-AC18-0B75-9CE94DDF4D7E}"/>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2374207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5FDDF-602A-9E84-DD6F-F23B95BD2D10}"/>
              </a:ext>
            </a:extLst>
          </p:cNvPr>
          <p:cNvSpPr>
            <a:spLocks noGrp="1"/>
          </p:cNvSpPr>
          <p:nvPr>
            <p:ph type="title"/>
          </p:nvPr>
        </p:nvSpPr>
        <p:spPr/>
        <p:txBody>
          <a:bodyPr/>
          <a:lstStyle/>
          <a:p>
            <a:r>
              <a:rPr lang="de-DE"/>
              <a:t>TI-Pauschale</a:t>
            </a:r>
          </a:p>
        </p:txBody>
      </p:sp>
      <p:sp>
        <p:nvSpPr>
          <p:cNvPr id="3" name="Inhaltsplatzhalter 2">
            <a:extLst>
              <a:ext uri="{FF2B5EF4-FFF2-40B4-BE49-F238E27FC236}">
                <a16:creationId xmlns:a16="http://schemas.microsoft.com/office/drawing/2014/main" id="{32520F1A-E1AF-8290-D50C-D176AA85D196}"/>
              </a:ext>
            </a:extLst>
          </p:cNvPr>
          <p:cNvSpPr>
            <a:spLocks noGrp="1"/>
          </p:cNvSpPr>
          <p:nvPr>
            <p:ph idx="1"/>
          </p:nvPr>
        </p:nvSpPr>
        <p:spPr>
          <a:xfrm>
            <a:off x="838200" y="1876425"/>
            <a:ext cx="10515600" cy="4351338"/>
          </a:xfrm>
        </p:spPr>
        <p:txBody>
          <a:bodyPr>
            <a:normAutofit fontScale="92500" lnSpcReduction="10000"/>
          </a:bodyPr>
          <a:lstStyle/>
          <a:p>
            <a:pPr algn="l"/>
            <a:r>
              <a:rPr lang="de-DE" dirty="0">
                <a:hlinkClick r:id="rId3"/>
              </a:rPr>
              <a:t>TI-Finanzierungsvereinbarung gemäß § 106b SGB XI i. V. m. § 380 Absatz 2 Nr. 4 SGB V (gültig ab 01.07.2023)</a:t>
            </a:r>
            <a:endParaRPr lang="de-DE" sz="1800" dirty="0">
              <a:solidFill>
                <a:srgbClr val="000000"/>
              </a:solidFill>
              <a:latin typeface="Maven Johanniter"/>
            </a:endParaRPr>
          </a:p>
          <a:p>
            <a:pPr lvl="1"/>
            <a:r>
              <a:rPr lang="de-DE" dirty="0"/>
              <a:t>Refinanzierung der Ausstattungs- und Betriebskosten in Form einer monatlichen Pauschale (TI-Pauschale)</a:t>
            </a:r>
          </a:p>
          <a:p>
            <a:pPr lvl="1"/>
            <a:r>
              <a:rPr lang="de-DE" dirty="0"/>
              <a:t>Grundpauschale (2025: 207,93 €*) </a:t>
            </a:r>
          </a:p>
          <a:p>
            <a:pPr lvl="1"/>
            <a:r>
              <a:rPr lang="de-DE" dirty="0"/>
              <a:t>Zwei Zuschlagspauschalen (2025: 7,77€*) </a:t>
            </a:r>
          </a:p>
          <a:p>
            <a:pPr lvl="1"/>
            <a:r>
              <a:rPr lang="de-DE" dirty="0"/>
              <a:t>Quartalsweise Erstattung durch GKV-Spitzenverband</a:t>
            </a:r>
          </a:p>
          <a:p>
            <a:pPr lvl="1"/>
            <a:r>
              <a:rPr lang="de-DE" dirty="0"/>
              <a:t>Anspruch auf die Zahlung der TI-Pauschale entsteht in dem Monat, in dem die technische Inbetriebnahme erfolgt ist</a:t>
            </a:r>
          </a:p>
          <a:p>
            <a:pPr lvl="1"/>
            <a:r>
              <a:rPr lang="de-DE" dirty="0"/>
              <a:t>Je fehlender Anwendung wird die TI-Pauschale um fünfzig Prozent gekürzt </a:t>
            </a:r>
          </a:p>
          <a:p>
            <a:r>
              <a:rPr lang="de-DE" dirty="0"/>
              <a:t>Grundlage des Finanzierungsanspruchs ist stets die Vereinbarung zwischen dem GKV-Spitzenverband und den Verbänden der Pflegeeinrichtungen auf Bundesebene in der jeweils gültigen Fassung  </a:t>
            </a:r>
          </a:p>
        </p:txBody>
      </p:sp>
      <p:sp>
        <p:nvSpPr>
          <p:cNvPr id="5" name="Fußzeilenplatzhalter 4">
            <a:extLst>
              <a:ext uri="{FF2B5EF4-FFF2-40B4-BE49-F238E27FC236}">
                <a16:creationId xmlns:a16="http://schemas.microsoft.com/office/drawing/2014/main" id="{FD6D5A68-124F-873C-B951-41366E3ED09C}"/>
              </a:ext>
            </a:extLst>
          </p:cNvPr>
          <p:cNvSpPr>
            <a:spLocks noGrp="1"/>
          </p:cNvSpPr>
          <p:nvPr>
            <p:ph type="ftr" sz="quarter" idx="11"/>
          </p:nvPr>
        </p:nvSpPr>
        <p:spPr/>
        <p:txBody>
          <a:bodyPr/>
          <a:lstStyle/>
          <a:p>
            <a:r>
              <a:rPr lang="de-DE"/>
              <a:t>Vertiefungsfolie</a:t>
            </a:r>
          </a:p>
        </p:txBody>
      </p:sp>
      <p:sp>
        <p:nvSpPr>
          <p:cNvPr id="4" name="Textfeld 3">
            <a:extLst>
              <a:ext uri="{FF2B5EF4-FFF2-40B4-BE49-F238E27FC236}">
                <a16:creationId xmlns:a16="http://schemas.microsoft.com/office/drawing/2014/main" id="{7D93278D-0EE9-A559-8C30-8C53456DE1C4}"/>
              </a:ext>
            </a:extLst>
          </p:cNvPr>
          <p:cNvSpPr txBox="1"/>
          <p:nvPr/>
        </p:nvSpPr>
        <p:spPr>
          <a:xfrm>
            <a:off x="838200" y="6063962"/>
            <a:ext cx="10515600" cy="584775"/>
          </a:xfrm>
          <a:prstGeom prst="rect">
            <a:avLst/>
          </a:prstGeom>
          <a:noFill/>
        </p:spPr>
        <p:txBody>
          <a:bodyPr wrap="square" rtlCol="0">
            <a:spAutoFit/>
          </a:bodyPr>
          <a:lstStyle/>
          <a:p>
            <a:r>
              <a:rPr lang="de-DE"/>
              <a:t>*</a:t>
            </a:r>
            <a:r>
              <a:rPr lang="de-DE" sz="1400"/>
              <a:t>Anpassung der Pauschale erfolgt jährlich automatisch zum 1. Januar nach Maßgabe der Veränderung des Punktwertes nach § 87 Absatz 2e SGB V</a:t>
            </a:r>
          </a:p>
        </p:txBody>
      </p:sp>
    </p:spTree>
    <p:extLst>
      <p:ext uri="{BB962C8B-B14F-4D97-AF65-F5344CB8AC3E}">
        <p14:creationId xmlns:p14="http://schemas.microsoft.com/office/powerpoint/2010/main" val="280991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1200B-6F66-46C0-3317-B828DE13C3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AD2D38-288E-7BA4-2850-74D38936297E}"/>
              </a:ext>
            </a:extLst>
          </p:cNvPr>
          <p:cNvSpPr>
            <a:spLocks noGrp="1"/>
          </p:cNvSpPr>
          <p:nvPr>
            <p:ph type="title"/>
          </p:nvPr>
        </p:nvSpPr>
        <p:spPr/>
        <p:txBody>
          <a:bodyPr/>
          <a:lstStyle/>
          <a:p>
            <a:r>
              <a:rPr lang="de-DE" dirty="0"/>
              <a:t>Beantragung der TI-Pauschale </a:t>
            </a:r>
          </a:p>
        </p:txBody>
      </p:sp>
      <p:sp>
        <p:nvSpPr>
          <p:cNvPr id="3" name="Inhaltsplatzhalter 2">
            <a:extLst>
              <a:ext uri="{FF2B5EF4-FFF2-40B4-BE49-F238E27FC236}">
                <a16:creationId xmlns:a16="http://schemas.microsoft.com/office/drawing/2014/main" id="{F0AAAECF-0D42-433F-F111-C3E6018D2D15}"/>
              </a:ext>
            </a:extLst>
          </p:cNvPr>
          <p:cNvSpPr>
            <a:spLocks noGrp="1"/>
          </p:cNvSpPr>
          <p:nvPr>
            <p:ph idx="1"/>
          </p:nvPr>
        </p:nvSpPr>
        <p:spPr/>
        <p:txBody>
          <a:bodyPr>
            <a:normAutofit fontScale="77500" lnSpcReduction="20000"/>
          </a:bodyPr>
          <a:lstStyle/>
          <a:p>
            <a:r>
              <a:rPr lang="de-DE" dirty="0"/>
              <a:t>Antragstellung auf der Webseite des GKV-Spitzenverbandes </a:t>
            </a:r>
            <a:r>
              <a:rPr lang="de-DE" dirty="0">
                <a:solidFill>
                  <a:schemeClr val="accent1"/>
                </a:solidFill>
                <a:hlinkClick r:id="rId3"/>
              </a:rPr>
              <a:t>https://antraege.gkv-spitzenverband.de</a:t>
            </a:r>
            <a:endParaRPr lang="de-DE" dirty="0">
              <a:solidFill>
                <a:schemeClr val="accent1"/>
              </a:solidFill>
            </a:endParaRPr>
          </a:p>
          <a:p>
            <a:r>
              <a:rPr lang="de-DE" dirty="0"/>
              <a:t>Ablauf der Antragsstellung </a:t>
            </a:r>
          </a:p>
          <a:p>
            <a:pPr marL="914400" lvl="1" indent="-457200">
              <a:buFont typeface="+mj-lt"/>
              <a:buAutoNum type="arabicPeriod"/>
            </a:pPr>
            <a:r>
              <a:rPr lang="de-DE" dirty="0"/>
              <a:t>Konto im Antragsportal erstellen</a:t>
            </a:r>
          </a:p>
          <a:p>
            <a:pPr marL="914400" lvl="1" indent="-457200">
              <a:buFont typeface="+mj-lt"/>
              <a:buAutoNum type="arabicPeriod"/>
            </a:pPr>
            <a:r>
              <a:rPr lang="de-DE" dirty="0"/>
              <a:t>Im Antragsportal anmelden</a:t>
            </a:r>
          </a:p>
          <a:p>
            <a:pPr marL="914400" lvl="1" indent="-457200">
              <a:buFont typeface="+mj-lt"/>
              <a:buAutoNum type="arabicPeriod"/>
            </a:pPr>
            <a:r>
              <a:rPr lang="de-DE" dirty="0"/>
              <a:t>Verfahren registrieren </a:t>
            </a:r>
          </a:p>
          <a:p>
            <a:pPr marL="914400" lvl="1" indent="-457200">
              <a:buFont typeface="+mj-lt"/>
              <a:buAutoNum type="arabicPeriod"/>
            </a:pPr>
            <a:r>
              <a:rPr lang="de-DE" dirty="0"/>
              <a:t>Neuen Antrag stellen </a:t>
            </a:r>
          </a:p>
          <a:p>
            <a:pPr marL="914400" lvl="1" indent="-457200">
              <a:buFont typeface="+mj-lt"/>
              <a:buAutoNum type="arabicPeriod"/>
            </a:pPr>
            <a:r>
              <a:rPr lang="de-DE" dirty="0"/>
              <a:t>Antragspositionen hinzufügen</a:t>
            </a:r>
          </a:p>
          <a:p>
            <a:pPr marL="914400" lvl="1" indent="-457200">
              <a:buFont typeface="+mj-lt"/>
              <a:buAutoNum type="arabicPeriod"/>
            </a:pPr>
            <a:r>
              <a:rPr lang="de-DE" dirty="0"/>
              <a:t>Eigenerklärung ausfüllen</a:t>
            </a:r>
          </a:p>
          <a:p>
            <a:pPr marL="914400" lvl="1" indent="-457200">
              <a:buFont typeface="+mj-lt"/>
              <a:buAutoNum type="arabicPeriod"/>
            </a:pPr>
            <a:r>
              <a:rPr lang="de-DE" dirty="0"/>
              <a:t>Antrag absenden</a:t>
            </a:r>
          </a:p>
          <a:p>
            <a:r>
              <a:rPr lang="de-DE" dirty="0"/>
              <a:t>Hinweis: Beantragung kann erst nach Beschaffung der notwendigen Komponenten und der Inbetriebnahme der TI erfolgen</a:t>
            </a:r>
          </a:p>
          <a:p>
            <a:pPr marL="285750" indent="-285750">
              <a:buFont typeface="Arial" panose="020B0604020202020204" pitchFamily="34" charset="0"/>
              <a:buChar char="•"/>
            </a:pPr>
            <a:r>
              <a:rPr lang="de-DE" sz="2800" dirty="0"/>
              <a:t>Es werden folgende Angaben und Dokumente benötigt: </a:t>
            </a:r>
          </a:p>
          <a:p>
            <a:pPr marL="742950" lvl="1" indent="-285750">
              <a:buFont typeface="Arial" panose="020B0604020202020204" pitchFamily="34" charset="0"/>
              <a:buChar char="•"/>
            </a:pPr>
            <a:r>
              <a:rPr lang="de-DE" sz="2800" dirty="0"/>
              <a:t>Telematik-ID der SMC-B Karte, IK (Institutionskennzeichen), Telefon der Institution, Art der Einrichtung und Versorgungsvertrag </a:t>
            </a:r>
            <a:endParaRPr lang="de-DE" sz="1800" dirty="0"/>
          </a:p>
          <a:p>
            <a:endParaRPr lang="de-DE" dirty="0"/>
          </a:p>
          <a:p>
            <a:endParaRPr lang="de-DE" dirty="0"/>
          </a:p>
        </p:txBody>
      </p:sp>
      <p:sp>
        <p:nvSpPr>
          <p:cNvPr id="4" name="Footer Placeholder 15">
            <a:extLst>
              <a:ext uri="{FF2B5EF4-FFF2-40B4-BE49-F238E27FC236}">
                <a16:creationId xmlns:a16="http://schemas.microsoft.com/office/drawing/2014/main" id="{6E7E1437-9A6C-C1D5-49DB-E58FE2B63A22}"/>
              </a:ext>
            </a:extLst>
          </p:cNvPr>
          <p:cNvSpPr>
            <a:spLocks noGrp="1"/>
          </p:cNvSpPr>
          <p:nvPr>
            <p:ph type="ftr" sz="quarter" idx="11"/>
          </p:nvPr>
        </p:nvSpPr>
        <p:spPr>
          <a:xfrm>
            <a:off x="4038600" y="6356350"/>
            <a:ext cx="4114800" cy="365125"/>
          </a:xfrm>
        </p:spPr>
        <p:txBody>
          <a:bodyPr/>
          <a:lstStyle/>
          <a:p>
            <a:r>
              <a:rPr lang="de-DE"/>
              <a:t>Vertiefungsfolie</a:t>
            </a:r>
          </a:p>
        </p:txBody>
      </p:sp>
    </p:spTree>
    <p:extLst>
      <p:ext uri="{BB962C8B-B14F-4D97-AF65-F5344CB8AC3E}">
        <p14:creationId xmlns:p14="http://schemas.microsoft.com/office/powerpoint/2010/main" val="1279473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4BC5D-DA49-BAD0-6FF6-EDFABD16DC79}"/>
            </a:ext>
          </a:extLst>
        </p:cNvPr>
        <p:cNvGrpSpPr/>
        <p:nvPr/>
      </p:nvGrpSpPr>
      <p:grpSpPr>
        <a:xfrm>
          <a:off x="0" y="0"/>
          <a:ext cx="0" cy="0"/>
          <a:chOff x="0" y="0"/>
          <a:chExt cx="0" cy="0"/>
        </a:xfrm>
      </p:grpSpPr>
      <p:pic>
        <p:nvPicPr>
          <p:cNvPr id="9" name="Grafik 8">
            <a:extLst>
              <a:ext uri="{FF2B5EF4-FFF2-40B4-BE49-F238E27FC236}">
                <a16:creationId xmlns:a16="http://schemas.microsoft.com/office/drawing/2014/main" id="{C35ADDBB-1D08-3A40-397C-A4BC9EA3C4F9}"/>
              </a:ext>
            </a:extLst>
          </p:cNvPr>
          <p:cNvPicPr>
            <a:picLocks noChangeAspect="1"/>
          </p:cNvPicPr>
          <p:nvPr/>
        </p:nvPicPr>
        <p:blipFill>
          <a:blip r:embed="rId3"/>
          <a:srcRect t="1089" b="5026"/>
          <a:stretch/>
        </p:blipFill>
        <p:spPr>
          <a:xfrm>
            <a:off x="838200" y="1870075"/>
            <a:ext cx="5464329" cy="3658640"/>
          </a:xfrm>
          <a:prstGeom prst="rect">
            <a:avLst/>
          </a:prstGeom>
        </p:spPr>
      </p:pic>
      <p:sp>
        <p:nvSpPr>
          <p:cNvPr id="8" name="Titel 7">
            <a:extLst>
              <a:ext uri="{FF2B5EF4-FFF2-40B4-BE49-F238E27FC236}">
                <a16:creationId xmlns:a16="http://schemas.microsoft.com/office/drawing/2014/main" id="{39C7E66A-9D10-25C7-A379-C17228F08F77}"/>
              </a:ext>
            </a:extLst>
          </p:cNvPr>
          <p:cNvSpPr>
            <a:spLocks noGrp="1"/>
          </p:cNvSpPr>
          <p:nvPr>
            <p:ph type="title"/>
          </p:nvPr>
        </p:nvSpPr>
        <p:spPr/>
        <p:txBody>
          <a:bodyPr/>
          <a:lstStyle/>
          <a:p>
            <a:r>
              <a:rPr lang="de-DE" dirty="0"/>
              <a:t>Anwendungshandbuch GKV-Antragsportal</a:t>
            </a:r>
          </a:p>
        </p:txBody>
      </p:sp>
      <p:sp>
        <p:nvSpPr>
          <p:cNvPr id="6" name="Inhaltsplatzhalter 5">
            <a:extLst>
              <a:ext uri="{FF2B5EF4-FFF2-40B4-BE49-F238E27FC236}">
                <a16:creationId xmlns:a16="http://schemas.microsoft.com/office/drawing/2014/main" id="{EFE7E820-7688-7ABC-56F2-9AE4FD5A4F4C}"/>
              </a:ext>
            </a:extLst>
          </p:cNvPr>
          <p:cNvSpPr>
            <a:spLocks noGrp="1"/>
          </p:cNvSpPr>
          <p:nvPr>
            <p:ph idx="1"/>
          </p:nvPr>
        </p:nvSpPr>
        <p:spPr/>
        <p:txBody>
          <a:bodyPr/>
          <a:lstStyle/>
          <a:p>
            <a:endParaRPr lang="de-DE" dirty="0"/>
          </a:p>
          <a:p>
            <a:endParaRPr lang="de-DE" dirty="0"/>
          </a:p>
          <a:p>
            <a:endParaRPr lang="de-DE" dirty="0"/>
          </a:p>
          <a:p>
            <a:endParaRPr lang="de-DE" dirty="0"/>
          </a:p>
          <a:p>
            <a:endParaRPr lang="de-DE" dirty="0"/>
          </a:p>
        </p:txBody>
      </p:sp>
      <p:sp>
        <p:nvSpPr>
          <p:cNvPr id="16" name="Footer Placeholder 15">
            <a:extLst>
              <a:ext uri="{FF2B5EF4-FFF2-40B4-BE49-F238E27FC236}">
                <a16:creationId xmlns:a16="http://schemas.microsoft.com/office/drawing/2014/main" id="{F65E284E-2E5F-DFFB-3D19-911F6CDEBB68}"/>
              </a:ext>
            </a:extLst>
          </p:cNvPr>
          <p:cNvSpPr>
            <a:spLocks noGrp="1"/>
          </p:cNvSpPr>
          <p:nvPr>
            <p:ph type="ftr" sz="quarter" idx="11"/>
          </p:nvPr>
        </p:nvSpPr>
        <p:spPr/>
        <p:txBody>
          <a:bodyPr/>
          <a:lstStyle/>
          <a:p>
            <a:r>
              <a:rPr lang="de-DE"/>
              <a:t>Vertiefungsfolie</a:t>
            </a:r>
          </a:p>
        </p:txBody>
      </p:sp>
      <p:sp>
        <p:nvSpPr>
          <p:cNvPr id="18" name="Textfeld 17">
            <a:extLst>
              <a:ext uri="{FF2B5EF4-FFF2-40B4-BE49-F238E27FC236}">
                <a16:creationId xmlns:a16="http://schemas.microsoft.com/office/drawing/2014/main" id="{0DD7453D-BBC2-D888-F756-E23AECBBB057}"/>
              </a:ext>
            </a:extLst>
          </p:cNvPr>
          <p:cNvSpPr txBox="1"/>
          <p:nvPr/>
        </p:nvSpPr>
        <p:spPr>
          <a:xfrm>
            <a:off x="838200" y="5864183"/>
            <a:ext cx="6094268" cy="923330"/>
          </a:xfrm>
          <a:prstGeom prst="rect">
            <a:avLst/>
          </a:prstGeom>
          <a:noFill/>
        </p:spPr>
        <p:txBody>
          <a:bodyPr wrap="square">
            <a:spAutoFit/>
          </a:bodyPr>
          <a:lstStyle/>
          <a:p>
            <a:r>
              <a:rPr lang="de-DE" dirty="0">
                <a:solidFill>
                  <a:schemeClr val="accent1"/>
                </a:solidFill>
                <a:hlinkClick r:id="rId4"/>
              </a:rPr>
              <a:t>https://antraege.gkv-spitzenverband.de</a:t>
            </a:r>
            <a:endParaRPr lang="de-DE" dirty="0">
              <a:solidFill>
                <a:schemeClr val="accent1"/>
              </a:solidFill>
            </a:endParaRPr>
          </a:p>
          <a:p>
            <a:endParaRPr lang="de-DE" dirty="0">
              <a:solidFill>
                <a:schemeClr val="accent1"/>
              </a:solidFill>
            </a:endParaRPr>
          </a:p>
          <a:p>
            <a:endParaRPr lang="de-DE" dirty="0">
              <a:solidFill>
                <a:schemeClr val="accent1"/>
              </a:solidFill>
            </a:endParaRPr>
          </a:p>
        </p:txBody>
      </p:sp>
      <p:sp>
        <p:nvSpPr>
          <p:cNvPr id="3" name="Textfeld 2">
            <a:extLst>
              <a:ext uri="{FF2B5EF4-FFF2-40B4-BE49-F238E27FC236}">
                <a16:creationId xmlns:a16="http://schemas.microsoft.com/office/drawing/2014/main" id="{3CB4B86F-64A6-CA2C-12C5-EB4A0CDB3FC9}"/>
              </a:ext>
            </a:extLst>
          </p:cNvPr>
          <p:cNvSpPr txBox="1"/>
          <p:nvPr/>
        </p:nvSpPr>
        <p:spPr>
          <a:xfrm>
            <a:off x="7978861" y="1715743"/>
            <a:ext cx="243041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Hinweis: Hier ist das „</a:t>
            </a:r>
            <a:r>
              <a:rPr lang="de-DE" i="1" dirty="0"/>
              <a:t>Anwendungshandbuch GKV-Antragsportal“ </a:t>
            </a:r>
            <a:r>
              <a:rPr lang="de-DE" dirty="0"/>
              <a:t>zu finden</a:t>
            </a:r>
          </a:p>
        </p:txBody>
      </p:sp>
      <p:cxnSp>
        <p:nvCxnSpPr>
          <p:cNvPr id="4" name="Gerade Verbindung mit Pfeil 3">
            <a:extLst>
              <a:ext uri="{FF2B5EF4-FFF2-40B4-BE49-F238E27FC236}">
                <a16:creationId xmlns:a16="http://schemas.microsoft.com/office/drawing/2014/main" id="{D3FD56C6-4E0C-BA18-9DE1-47ABAC469B00}"/>
              </a:ext>
            </a:extLst>
          </p:cNvPr>
          <p:cNvCxnSpPr>
            <a:cxnSpLocks/>
          </p:cNvCxnSpPr>
          <p:nvPr/>
        </p:nvCxnSpPr>
        <p:spPr>
          <a:xfrm flipH="1">
            <a:off x="3012989" y="2229215"/>
            <a:ext cx="4968961" cy="192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Rechteck 6">
            <a:extLst>
              <a:ext uri="{FF2B5EF4-FFF2-40B4-BE49-F238E27FC236}">
                <a16:creationId xmlns:a16="http://schemas.microsoft.com/office/drawing/2014/main" id="{A674B7B6-0C55-F793-5EAE-A87B510137E9}"/>
              </a:ext>
            </a:extLst>
          </p:cNvPr>
          <p:cNvSpPr/>
          <p:nvPr/>
        </p:nvSpPr>
        <p:spPr>
          <a:xfrm flipV="1">
            <a:off x="2657475" y="2141790"/>
            <a:ext cx="355514" cy="1931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1614613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19A0F-56C8-E18F-F8A7-C1B086E6CCFA}"/>
            </a:ext>
          </a:extLst>
        </p:cNvPr>
        <p:cNvGrpSpPr/>
        <p:nvPr/>
      </p:nvGrpSpPr>
      <p:grpSpPr>
        <a:xfrm>
          <a:off x="0" y="0"/>
          <a:ext cx="0" cy="0"/>
          <a:chOff x="0" y="0"/>
          <a:chExt cx="0" cy="0"/>
        </a:xfrm>
      </p:grpSpPr>
      <p:pic>
        <p:nvPicPr>
          <p:cNvPr id="9" name="Grafik 8">
            <a:extLst>
              <a:ext uri="{FF2B5EF4-FFF2-40B4-BE49-F238E27FC236}">
                <a16:creationId xmlns:a16="http://schemas.microsoft.com/office/drawing/2014/main" id="{E433F908-4082-9037-598E-24665757C586}"/>
              </a:ext>
            </a:extLst>
          </p:cNvPr>
          <p:cNvPicPr>
            <a:picLocks noChangeAspect="1"/>
          </p:cNvPicPr>
          <p:nvPr/>
        </p:nvPicPr>
        <p:blipFill>
          <a:blip r:embed="rId3"/>
          <a:srcRect t="1089" b="5026"/>
          <a:stretch/>
        </p:blipFill>
        <p:spPr>
          <a:xfrm>
            <a:off x="838200" y="1690688"/>
            <a:ext cx="5965364" cy="3994108"/>
          </a:xfrm>
          <a:prstGeom prst="rect">
            <a:avLst/>
          </a:prstGeom>
        </p:spPr>
      </p:pic>
      <p:sp>
        <p:nvSpPr>
          <p:cNvPr id="8" name="Titel 7">
            <a:extLst>
              <a:ext uri="{FF2B5EF4-FFF2-40B4-BE49-F238E27FC236}">
                <a16:creationId xmlns:a16="http://schemas.microsoft.com/office/drawing/2014/main" id="{7169C58A-48DA-03EB-2F6C-F3304C7E8ABD}"/>
              </a:ext>
            </a:extLst>
          </p:cNvPr>
          <p:cNvSpPr>
            <a:spLocks noGrp="1"/>
          </p:cNvSpPr>
          <p:nvPr>
            <p:ph type="title"/>
          </p:nvPr>
        </p:nvSpPr>
        <p:spPr/>
        <p:txBody>
          <a:bodyPr/>
          <a:lstStyle/>
          <a:p>
            <a:r>
              <a:rPr lang="de-DE" dirty="0"/>
              <a:t>1. TI-Pauschale – Konto im Antragsportal erstellen</a:t>
            </a:r>
          </a:p>
        </p:txBody>
      </p:sp>
      <p:sp>
        <p:nvSpPr>
          <p:cNvPr id="6" name="Inhaltsplatzhalter 5">
            <a:extLst>
              <a:ext uri="{FF2B5EF4-FFF2-40B4-BE49-F238E27FC236}">
                <a16:creationId xmlns:a16="http://schemas.microsoft.com/office/drawing/2014/main" id="{DB50D67C-2BD6-E031-2A6E-AF32B6DE8204}"/>
              </a:ext>
            </a:extLst>
          </p:cNvPr>
          <p:cNvSpPr>
            <a:spLocks noGrp="1"/>
          </p:cNvSpPr>
          <p:nvPr>
            <p:ph idx="1"/>
          </p:nvPr>
        </p:nvSpPr>
        <p:spPr/>
        <p:txBody>
          <a:bodyPr/>
          <a:lstStyle/>
          <a:p>
            <a:endParaRPr lang="de-DE"/>
          </a:p>
          <a:p>
            <a:endParaRPr lang="de-DE"/>
          </a:p>
          <a:p>
            <a:endParaRPr lang="de-DE"/>
          </a:p>
          <a:p>
            <a:endParaRPr lang="de-DE"/>
          </a:p>
          <a:p>
            <a:endParaRPr lang="de-DE"/>
          </a:p>
        </p:txBody>
      </p:sp>
      <p:sp>
        <p:nvSpPr>
          <p:cNvPr id="16" name="Footer Placeholder 15">
            <a:extLst>
              <a:ext uri="{FF2B5EF4-FFF2-40B4-BE49-F238E27FC236}">
                <a16:creationId xmlns:a16="http://schemas.microsoft.com/office/drawing/2014/main" id="{AF04C858-193F-AFA1-1195-D8664F13CEB4}"/>
              </a:ext>
            </a:extLst>
          </p:cNvPr>
          <p:cNvSpPr>
            <a:spLocks noGrp="1"/>
          </p:cNvSpPr>
          <p:nvPr>
            <p:ph type="ftr" sz="quarter" idx="11"/>
          </p:nvPr>
        </p:nvSpPr>
        <p:spPr/>
        <p:txBody>
          <a:bodyPr/>
          <a:lstStyle/>
          <a:p>
            <a:r>
              <a:rPr lang="de-DE"/>
              <a:t>Vertiefungsfolie</a:t>
            </a:r>
          </a:p>
        </p:txBody>
      </p:sp>
      <p:sp>
        <p:nvSpPr>
          <p:cNvPr id="18" name="Textfeld 17">
            <a:extLst>
              <a:ext uri="{FF2B5EF4-FFF2-40B4-BE49-F238E27FC236}">
                <a16:creationId xmlns:a16="http://schemas.microsoft.com/office/drawing/2014/main" id="{4ED870C7-CE6C-BFAE-7811-2B28C92E4786}"/>
              </a:ext>
            </a:extLst>
          </p:cNvPr>
          <p:cNvSpPr txBox="1"/>
          <p:nvPr/>
        </p:nvSpPr>
        <p:spPr>
          <a:xfrm>
            <a:off x="838200" y="5864183"/>
            <a:ext cx="6094268" cy="923330"/>
          </a:xfrm>
          <a:prstGeom prst="rect">
            <a:avLst/>
          </a:prstGeom>
          <a:noFill/>
        </p:spPr>
        <p:txBody>
          <a:bodyPr wrap="square">
            <a:spAutoFit/>
          </a:bodyPr>
          <a:lstStyle/>
          <a:p>
            <a:r>
              <a:rPr lang="de-DE" dirty="0">
                <a:solidFill>
                  <a:schemeClr val="accent1"/>
                </a:solidFill>
                <a:hlinkClick r:id="rId4"/>
              </a:rPr>
              <a:t>https://antraege.gkv-spitzenverband.de</a:t>
            </a:r>
            <a:endParaRPr lang="de-DE" dirty="0">
              <a:solidFill>
                <a:schemeClr val="accent1"/>
              </a:solidFill>
            </a:endParaRPr>
          </a:p>
          <a:p>
            <a:endParaRPr lang="de-DE" dirty="0">
              <a:solidFill>
                <a:schemeClr val="accent1"/>
              </a:solidFill>
            </a:endParaRPr>
          </a:p>
          <a:p>
            <a:endParaRPr lang="de-DE" dirty="0">
              <a:solidFill>
                <a:schemeClr val="accent1"/>
              </a:solidFill>
            </a:endParaRPr>
          </a:p>
        </p:txBody>
      </p:sp>
      <p:sp>
        <p:nvSpPr>
          <p:cNvPr id="2" name="Rechteck 1">
            <a:extLst>
              <a:ext uri="{FF2B5EF4-FFF2-40B4-BE49-F238E27FC236}">
                <a16:creationId xmlns:a16="http://schemas.microsoft.com/office/drawing/2014/main" id="{D064B16B-9CB5-404D-3B98-D4C0BC09B132}"/>
              </a:ext>
            </a:extLst>
          </p:cNvPr>
          <p:cNvSpPr/>
          <p:nvPr/>
        </p:nvSpPr>
        <p:spPr>
          <a:xfrm flipV="1">
            <a:off x="5169878" y="1825624"/>
            <a:ext cx="640080" cy="193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pic>
        <p:nvPicPr>
          <p:cNvPr id="13" name="Grafik 12">
            <a:extLst>
              <a:ext uri="{FF2B5EF4-FFF2-40B4-BE49-F238E27FC236}">
                <a16:creationId xmlns:a16="http://schemas.microsoft.com/office/drawing/2014/main" id="{2A21F559-DFD3-0E11-7585-F28BD29D14E3}"/>
              </a:ext>
            </a:extLst>
          </p:cNvPr>
          <p:cNvPicPr>
            <a:picLocks noChangeAspect="1"/>
          </p:cNvPicPr>
          <p:nvPr/>
        </p:nvPicPr>
        <p:blipFill>
          <a:blip r:embed="rId5"/>
          <a:stretch>
            <a:fillRect/>
          </a:stretch>
        </p:blipFill>
        <p:spPr>
          <a:xfrm>
            <a:off x="7668662" y="1646238"/>
            <a:ext cx="2185726" cy="4351338"/>
          </a:xfrm>
          <a:prstGeom prst="rect">
            <a:avLst/>
          </a:prstGeom>
        </p:spPr>
      </p:pic>
      <p:sp>
        <p:nvSpPr>
          <p:cNvPr id="10" name="Rechteck 9">
            <a:extLst>
              <a:ext uri="{FF2B5EF4-FFF2-40B4-BE49-F238E27FC236}">
                <a16:creationId xmlns:a16="http://schemas.microsoft.com/office/drawing/2014/main" id="{C1BA0174-8F78-E439-5359-5CD8CDD09F6F}"/>
              </a:ext>
            </a:extLst>
          </p:cNvPr>
          <p:cNvSpPr/>
          <p:nvPr/>
        </p:nvSpPr>
        <p:spPr>
          <a:xfrm flipV="1">
            <a:off x="7668662" y="5456232"/>
            <a:ext cx="2185726" cy="3172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3818871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9E3DE-3073-AD19-DF3F-1DA98BA68C88}"/>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BF2DDFB5-399B-4ED2-7002-5225B8C3D508}"/>
              </a:ext>
            </a:extLst>
          </p:cNvPr>
          <p:cNvSpPr>
            <a:spLocks noGrp="1"/>
          </p:cNvSpPr>
          <p:nvPr>
            <p:ph type="title"/>
          </p:nvPr>
        </p:nvSpPr>
        <p:spPr/>
        <p:txBody>
          <a:bodyPr/>
          <a:lstStyle/>
          <a:p>
            <a:r>
              <a:rPr lang="de-DE" dirty="0"/>
              <a:t>2. TI-Pauschale – Im Antragsportal anmelden</a:t>
            </a:r>
          </a:p>
        </p:txBody>
      </p:sp>
      <p:sp>
        <p:nvSpPr>
          <p:cNvPr id="6" name="Inhaltsplatzhalter 5">
            <a:extLst>
              <a:ext uri="{FF2B5EF4-FFF2-40B4-BE49-F238E27FC236}">
                <a16:creationId xmlns:a16="http://schemas.microsoft.com/office/drawing/2014/main" id="{904FA68C-8F73-035C-3F0F-A7DB1AC50E75}"/>
              </a:ext>
            </a:extLst>
          </p:cNvPr>
          <p:cNvSpPr>
            <a:spLocks noGrp="1"/>
          </p:cNvSpPr>
          <p:nvPr>
            <p:ph idx="1"/>
          </p:nvPr>
        </p:nvSpPr>
        <p:spPr/>
        <p:txBody>
          <a:bodyPr/>
          <a:lstStyle/>
          <a:p>
            <a:endParaRPr lang="de-DE"/>
          </a:p>
          <a:p>
            <a:endParaRPr lang="de-DE"/>
          </a:p>
          <a:p>
            <a:endParaRPr lang="de-DE"/>
          </a:p>
          <a:p>
            <a:endParaRPr lang="de-DE"/>
          </a:p>
          <a:p>
            <a:endParaRPr lang="de-DE"/>
          </a:p>
        </p:txBody>
      </p:sp>
      <p:sp>
        <p:nvSpPr>
          <p:cNvPr id="16" name="Footer Placeholder 15">
            <a:extLst>
              <a:ext uri="{FF2B5EF4-FFF2-40B4-BE49-F238E27FC236}">
                <a16:creationId xmlns:a16="http://schemas.microsoft.com/office/drawing/2014/main" id="{5CE11883-15AE-C8DF-3DB0-9CC5B633ABDC}"/>
              </a:ext>
            </a:extLst>
          </p:cNvPr>
          <p:cNvSpPr>
            <a:spLocks noGrp="1"/>
          </p:cNvSpPr>
          <p:nvPr>
            <p:ph type="ftr" sz="quarter" idx="11"/>
          </p:nvPr>
        </p:nvSpPr>
        <p:spPr/>
        <p:txBody>
          <a:bodyPr/>
          <a:lstStyle/>
          <a:p>
            <a:r>
              <a:rPr lang="de-DE"/>
              <a:t>Vertiefungsfolie</a:t>
            </a:r>
          </a:p>
        </p:txBody>
      </p:sp>
      <p:sp>
        <p:nvSpPr>
          <p:cNvPr id="18" name="Textfeld 17">
            <a:extLst>
              <a:ext uri="{FF2B5EF4-FFF2-40B4-BE49-F238E27FC236}">
                <a16:creationId xmlns:a16="http://schemas.microsoft.com/office/drawing/2014/main" id="{C93CE769-A5F7-85D6-2E5E-9358B84C44B3}"/>
              </a:ext>
            </a:extLst>
          </p:cNvPr>
          <p:cNvSpPr txBox="1"/>
          <p:nvPr/>
        </p:nvSpPr>
        <p:spPr>
          <a:xfrm>
            <a:off x="838200" y="5864183"/>
            <a:ext cx="6094268" cy="369332"/>
          </a:xfrm>
          <a:prstGeom prst="rect">
            <a:avLst/>
          </a:prstGeom>
          <a:noFill/>
        </p:spPr>
        <p:txBody>
          <a:bodyPr wrap="square">
            <a:spAutoFit/>
          </a:bodyPr>
          <a:lstStyle/>
          <a:p>
            <a:r>
              <a:rPr lang="de-DE" dirty="0">
                <a:solidFill>
                  <a:schemeClr val="accent1"/>
                </a:solidFill>
                <a:hlinkClick r:id="rId3"/>
              </a:rPr>
              <a:t>https://antraege.gkv-spitzenverband.de</a:t>
            </a:r>
            <a:endParaRPr lang="de-DE" dirty="0">
              <a:solidFill>
                <a:schemeClr val="accent1"/>
              </a:solidFill>
            </a:endParaRPr>
          </a:p>
        </p:txBody>
      </p:sp>
      <p:pic>
        <p:nvPicPr>
          <p:cNvPr id="3" name="Grafik 2">
            <a:extLst>
              <a:ext uri="{FF2B5EF4-FFF2-40B4-BE49-F238E27FC236}">
                <a16:creationId xmlns:a16="http://schemas.microsoft.com/office/drawing/2014/main" id="{EBDD40FE-2E50-AD87-256A-F0EB5F63715E}"/>
              </a:ext>
            </a:extLst>
          </p:cNvPr>
          <p:cNvPicPr>
            <a:picLocks noChangeAspect="1"/>
          </p:cNvPicPr>
          <p:nvPr/>
        </p:nvPicPr>
        <p:blipFill>
          <a:blip r:embed="rId4"/>
          <a:srcRect t="1089" b="5026"/>
          <a:stretch/>
        </p:blipFill>
        <p:spPr>
          <a:xfrm>
            <a:off x="838200" y="1690688"/>
            <a:ext cx="5965364" cy="3994108"/>
          </a:xfrm>
          <a:prstGeom prst="rect">
            <a:avLst/>
          </a:prstGeom>
        </p:spPr>
      </p:pic>
      <p:sp>
        <p:nvSpPr>
          <p:cNvPr id="4" name="Rechteck 3">
            <a:extLst>
              <a:ext uri="{FF2B5EF4-FFF2-40B4-BE49-F238E27FC236}">
                <a16:creationId xmlns:a16="http://schemas.microsoft.com/office/drawing/2014/main" id="{A30FD348-BB1D-A5D9-CE71-F6F428F86610}"/>
              </a:ext>
            </a:extLst>
          </p:cNvPr>
          <p:cNvSpPr/>
          <p:nvPr/>
        </p:nvSpPr>
        <p:spPr>
          <a:xfrm flipV="1">
            <a:off x="5824425" y="1829958"/>
            <a:ext cx="481035" cy="1981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pic>
        <p:nvPicPr>
          <p:cNvPr id="5" name="Grafik 4">
            <a:extLst>
              <a:ext uri="{FF2B5EF4-FFF2-40B4-BE49-F238E27FC236}">
                <a16:creationId xmlns:a16="http://schemas.microsoft.com/office/drawing/2014/main" id="{4169BBE7-CF8A-71B2-328D-E8324371B5CD}"/>
              </a:ext>
            </a:extLst>
          </p:cNvPr>
          <p:cNvPicPr>
            <a:picLocks noChangeAspect="1"/>
          </p:cNvPicPr>
          <p:nvPr/>
        </p:nvPicPr>
        <p:blipFill>
          <a:blip r:embed="rId5"/>
          <a:stretch>
            <a:fillRect/>
          </a:stretch>
        </p:blipFill>
        <p:spPr>
          <a:xfrm>
            <a:off x="8255940" y="1769073"/>
            <a:ext cx="2752725" cy="3267075"/>
          </a:xfrm>
          <a:prstGeom prst="rect">
            <a:avLst/>
          </a:prstGeom>
        </p:spPr>
      </p:pic>
      <p:sp>
        <p:nvSpPr>
          <p:cNvPr id="7" name="Rechteck 6">
            <a:extLst>
              <a:ext uri="{FF2B5EF4-FFF2-40B4-BE49-F238E27FC236}">
                <a16:creationId xmlns:a16="http://schemas.microsoft.com/office/drawing/2014/main" id="{9A894211-62FF-B063-4777-777D1681DD9F}"/>
              </a:ext>
            </a:extLst>
          </p:cNvPr>
          <p:cNvSpPr/>
          <p:nvPr/>
        </p:nvSpPr>
        <p:spPr>
          <a:xfrm flipV="1">
            <a:off x="8430776" y="4100407"/>
            <a:ext cx="2392734" cy="3409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3859903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56AF3B9-C15B-0F73-8E73-6A8F38A57E2F}"/>
              </a:ext>
            </a:extLst>
          </p:cNvPr>
          <p:cNvSpPr>
            <a:spLocks noGrp="1"/>
          </p:cNvSpPr>
          <p:nvPr>
            <p:ph type="title"/>
          </p:nvPr>
        </p:nvSpPr>
        <p:spPr/>
        <p:txBody>
          <a:bodyPr/>
          <a:lstStyle/>
          <a:p>
            <a:r>
              <a:rPr lang="de-DE" dirty="0"/>
              <a:t>3. TI-Pauschale – Verfahren registrieren (1)</a:t>
            </a:r>
          </a:p>
        </p:txBody>
      </p:sp>
      <p:sp>
        <p:nvSpPr>
          <p:cNvPr id="6" name="Inhaltsplatzhalter 5">
            <a:extLst>
              <a:ext uri="{FF2B5EF4-FFF2-40B4-BE49-F238E27FC236}">
                <a16:creationId xmlns:a16="http://schemas.microsoft.com/office/drawing/2014/main" id="{5070E461-75CA-65B1-19D9-3E8AD1D39327}"/>
              </a:ext>
            </a:extLst>
          </p:cNvPr>
          <p:cNvSpPr>
            <a:spLocks noGrp="1"/>
          </p:cNvSpPr>
          <p:nvPr>
            <p:ph idx="1"/>
          </p:nvPr>
        </p:nvSpPr>
        <p:spPr>
          <a:xfrm>
            <a:off x="7721600" y="1825625"/>
            <a:ext cx="3632200" cy="4351338"/>
          </a:xfrm>
        </p:spPr>
        <p:txBody>
          <a:bodyPr/>
          <a:lstStyle/>
          <a:p>
            <a:endParaRPr lang="de-DE" sz="1400"/>
          </a:p>
          <a:p>
            <a:endParaRPr lang="de-DE" sz="1400"/>
          </a:p>
          <a:p>
            <a:endParaRPr lang="de-DE" sz="1400"/>
          </a:p>
        </p:txBody>
      </p:sp>
      <p:sp>
        <p:nvSpPr>
          <p:cNvPr id="13" name="Footer Placeholder 12">
            <a:extLst>
              <a:ext uri="{FF2B5EF4-FFF2-40B4-BE49-F238E27FC236}">
                <a16:creationId xmlns:a16="http://schemas.microsoft.com/office/drawing/2014/main" id="{E334865A-E2DB-F98B-F591-7A2EBBB9D288}"/>
              </a:ext>
            </a:extLst>
          </p:cNvPr>
          <p:cNvSpPr>
            <a:spLocks noGrp="1"/>
          </p:cNvSpPr>
          <p:nvPr>
            <p:ph type="ftr" sz="quarter" idx="11"/>
          </p:nvPr>
        </p:nvSpPr>
        <p:spPr/>
        <p:txBody>
          <a:bodyPr/>
          <a:lstStyle/>
          <a:p>
            <a:r>
              <a:rPr lang="de-DE"/>
              <a:t>Vertiefungsfolie</a:t>
            </a:r>
          </a:p>
        </p:txBody>
      </p:sp>
      <p:pic>
        <p:nvPicPr>
          <p:cNvPr id="9" name="Grafik 8">
            <a:extLst>
              <a:ext uri="{FF2B5EF4-FFF2-40B4-BE49-F238E27FC236}">
                <a16:creationId xmlns:a16="http://schemas.microsoft.com/office/drawing/2014/main" id="{7958C8FA-BAAF-7D7F-D6AC-567CF499035E}"/>
              </a:ext>
            </a:extLst>
          </p:cNvPr>
          <p:cNvPicPr>
            <a:picLocks noChangeAspect="1"/>
          </p:cNvPicPr>
          <p:nvPr/>
        </p:nvPicPr>
        <p:blipFill>
          <a:blip r:embed="rId3"/>
          <a:stretch>
            <a:fillRect/>
          </a:stretch>
        </p:blipFill>
        <p:spPr>
          <a:xfrm>
            <a:off x="1013638" y="1980407"/>
            <a:ext cx="8229600" cy="2857500"/>
          </a:xfrm>
          <a:prstGeom prst="rect">
            <a:avLst/>
          </a:prstGeom>
        </p:spPr>
      </p:pic>
      <p:sp>
        <p:nvSpPr>
          <p:cNvPr id="2" name="Rechteck 1">
            <a:extLst>
              <a:ext uri="{FF2B5EF4-FFF2-40B4-BE49-F238E27FC236}">
                <a16:creationId xmlns:a16="http://schemas.microsoft.com/office/drawing/2014/main" id="{77C0BB7C-9644-111F-946F-2F49B195F225}"/>
              </a:ext>
            </a:extLst>
          </p:cNvPr>
          <p:cNvSpPr/>
          <p:nvPr/>
        </p:nvSpPr>
        <p:spPr>
          <a:xfrm>
            <a:off x="5052087" y="2472612"/>
            <a:ext cx="1852565" cy="5459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
        <p:nvSpPr>
          <p:cNvPr id="3" name="Rechteck 2">
            <a:extLst>
              <a:ext uri="{FF2B5EF4-FFF2-40B4-BE49-F238E27FC236}">
                <a16:creationId xmlns:a16="http://schemas.microsoft.com/office/drawing/2014/main" id="{A38941C8-906C-DD32-69A7-8227D69DB88B}"/>
              </a:ext>
            </a:extLst>
          </p:cNvPr>
          <p:cNvSpPr/>
          <p:nvPr/>
        </p:nvSpPr>
        <p:spPr>
          <a:xfrm>
            <a:off x="1013638" y="4248069"/>
            <a:ext cx="3297865" cy="5757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420824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6F6F9-12AC-CD16-280A-02046AC0F0EC}"/>
              </a:ext>
            </a:extLst>
          </p:cNvPr>
          <p:cNvSpPr>
            <a:spLocks noGrp="1"/>
          </p:cNvSpPr>
          <p:nvPr>
            <p:ph type="title"/>
          </p:nvPr>
        </p:nvSpPr>
        <p:spPr/>
        <p:txBody>
          <a:bodyPr/>
          <a:lstStyle/>
          <a:p>
            <a:r>
              <a:rPr lang="de-DE"/>
              <a:t>Inhaltliche Gliederung der Präsentation</a:t>
            </a:r>
          </a:p>
        </p:txBody>
      </p:sp>
      <p:sp>
        <p:nvSpPr>
          <p:cNvPr id="3" name="Inhaltsplatzhalter 2">
            <a:extLst>
              <a:ext uri="{FF2B5EF4-FFF2-40B4-BE49-F238E27FC236}">
                <a16:creationId xmlns:a16="http://schemas.microsoft.com/office/drawing/2014/main" id="{1A03A981-5F37-C25B-7F9A-1D09CF93B570}"/>
              </a:ext>
            </a:extLst>
          </p:cNvPr>
          <p:cNvSpPr>
            <a:spLocks noGrp="1"/>
          </p:cNvSpPr>
          <p:nvPr>
            <p:ph idx="1"/>
          </p:nvPr>
        </p:nvSpPr>
        <p:spPr/>
        <p:txBody>
          <a:bodyPr>
            <a:normAutofit/>
          </a:bodyPr>
          <a:lstStyle/>
          <a:p>
            <a:pPr marL="514350" indent="-514350">
              <a:buAutoNum type="arabicPeriod"/>
            </a:pPr>
            <a:r>
              <a:rPr lang="de-DE"/>
              <a:t>Allgemeine Informationen zur TI</a:t>
            </a:r>
          </a:p>
          <a:p>
            <a:pPr marL="514350" indent="-514350">
              <a:buAutoNum type="arabicPeriod"/>
            </a:pPr>
            <a:r>
              <a:rPr lang="de-DE"/>
              <a:t>Mehrwerte für die Pflegepraxis</a:t>
            </a:r>
          </a:p>
          <a:p>
            <a:pPr marL="514350" indent="-514350">
              <a:buAutoNum type="arabicPeriod"/>
            </a:pPr>
            <a:r>
              <a:rPr lang="de-DE"/>
              <a:t>Technischer Aufbau der TI</a:t>
            </a:r>
          </a:p>
          <a:p>
            <a:pPr marL="514350" indent="-514350">
              <a:buAutoNum type="arabicPeriod"/>
            </a:pPr>
            <a:r>
              <a:rPr lang="de-DE"/>
              <a:t>Zentrale TI-Fachanwendungen für die Pflegepraxis</a:t>
            </a:r>
          </a:p>
          <a:p>
            <a:pPr marL="514350" indent="-514350">
              <a:buAutoNum type="arabicPeriod"/>
            </a:pPr>
            <a:r>
              <a:rPr lang="de-DE"/>
              <a:t>Einbindungsprozess der Pflegeeinrichtung in die TI</a:t>
            </a:r>
          </a:p>
          <a:p>
            <a:pPr marL="514350" indent="-514350">
              <a:buAutoNum type="arabicPeriod"/>
            </a:pPr>
            <a:r>
              <a:rPr lang="de-DE"/>
              <a:t>Finanzierung der TI-Einbindung</a:t>
            </a:r>
          </a:p>
          <a:p>
            <a:pPr marL="514350" indent="-514350">
              <a:buAutoNum type="arabicPeriod"/>
            </a:pPr>
            <a:r>
              <a:rPr lang="de-DE"/>
              <a:t>Organisationsspezifische Umsetzung</a:t>
            </a:r>
          </a:p>
        </p:txBody>
      </p:sp>
    </p:spTree>
    <p:extLst>
      <p:ext uri="{BB962C8B-B14F-4D97-AF65-F5344CB8AC3E}">
        <p14:creationId xmlns:p14="http://schemas.microsoft.com/office/powerpoint/2010/main" val="1587078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C36CA-5B21-8261-745F-4485548C59EC}"/>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75F7D524-26A2-E929-73FD-95A375E1AE5D}"/>
              </a:ext>
            </a:extLst>
          </p:cNvPr>
          <p:cNvSpPr>
            <a:spLocks noGrp="1"/>
          </p:cNvSpPr>
          <p:nvPr>
            <p:ph type="title"/>
          </p:nvPr>
        </p:nvSpPr>
        <p:spPr/>
        <p:txBody>
          <a:bodyPr/>
          <a:lstStyle/>
          <a:p>
            <a:r>
              <a:rPr lang="de-DE" dirty="0"/>
              <a:t>3. TI-Pauschale – Verfahren registrieren (2)</a:t>
            </a:r>
          </a:p>
        </p:txBody>
      </p:sp>
      <p:sp>
        <p:nvSpPr>
          <p:cNvPr id="6" name="Inhaltsplatzhalter 5">
            <a:extLst>
              <a:ext uri="{FF2B5EF4-FFF2-40B4-BE49-F238E27FC236}">
                <a16:creationId xmlns:a16="http://schemas.microsoft.com/office/drawing/2014/main" id="{474153DB-46E9-2FD2-CB44-72E22A24484C}"/>
              </a:ext>
            </a:extLst>
          </p:cNvPr>
          <p:cNvSpPr>
            <a:spLocks noGrp="1"/>
          </p:cNvSpPr>
          <p:nvPr>
            <p:ph idx="1"/>
          </p:nvPr>
        </p:nvSpPr>
        <p:spPr>
          <a:xfrm>
            <a:off x="7721600" y="1825625"/>
            <a:ext cx="3632200" cy="4351338"/>
          </a:xfrm>
        </p:spPr>
        <p:txBody>
          <a:bodyPr/>
          <a:lstStyle/>
          <a:p>
            <a:endParaRPr lang="de-DE" sz="1400"/>
          </a:p>
          <a:p>
            <a:endParaRPr lang="de-DE" sz="1400"/>
          </a:p>
          <a:p>
            <a:endParaRPr lang="de-DE" sz="1400"/>
          </a:p>
        </p:txBody>
      </p:sp>
      <p:sp>
        <p:nvSpPr>
          <p:cNvPr id="13" name="Footer Placeholder 12">
            <a:extLst>
              <a:ext uri="{FF2B5EF4-FFF2-40B4-BE49-F238E27FC236}">
                <a16:creationId xmlns:a16="http://schemas.microsoft.com/office/drawing/2014/main" id="{39ABB05C-81FE-FB08-AF8E-A58058506EAB}"/>
              </a:ext>
            </a:extLst>
          </p:cNvPr>
          <p:cNvSpPr>
            <a:spLocks noGrp="1"/>
          </p:cNvSpPr>
          <p:nvPr>
            <p:ph type="ftr" sz="quarter" idx="11"/>
          </p:nvPr>
        </p:nvSpPr>
        <p:spPr/>
        <p:txBody>
          <a:bodyPr/>
          <a:lstStyle/>
          <a:p>
            <a:r>
              <a:rPr lang="de-DE"/>
              <a:t>Vertiefungsfolie</a:t>
            </a:r>
          </a:p>
        </p:txBody>
      </p:sp>
      <p:pic>
        <p:nvPicPr>
          <p:cNvPr id="11" name="Grafik 10">
            <a:extLst>
              <a:ext uri="{FF2B5EF4-FFF2-40B4-BE49-F238E27FC236}">
                <a16:creationId xmlns:a16="http://schemas.microsoft.com/office/drawing/2014/main" id="{A57646A6-813C-BE64-4DD7-4322F2793E0D}"/>
              </a:ext>
            </a:extLst>
          </p:cNvPr>
          <p:cNvPicPr>
            <a:picLocks noChangeAspect="1"/>
          </p:cNvPicPr>
          <p:nvPr/>
        </p:nvPicPr>
        <p:blipFill>
          <a:blip r:embed="rId3"/>
          <a:stretch>
            <a:fillRect/>
          </a:stretch>
        </p:blipFill>
        <p:spPr>
          <a:xfrm>
            <a:off x="838200" y="1825625"/>
            <a:ext cx="7486650" cy="3448050"/>
          </a:xfrm>
          <a:prstGeom prst="rect">
            <a:avLst/>
          </a:prstGeom>
        </p:spPr>
      </p:pic>
      <p:sp>
        <p:nvSpPr>
          <p:cNvPr id="2" name="Rechteck 1">
            <a:extLst>
              <a:ext uri="{FF2B5EF4-FFF2-40B4-BE49-F238E27FC236}">
                <a16:creationId xmlns:a16="http://schemas.microsoft.com/office/drawing/2014/main" id="{F3E78C71-C744-D3BD-D09F-B552C7CE2724}"/>
              </a:ext>
            </a:extLst>
          </p:cNvPr>
          <p:cNvSpPr/>
          <p:nvPr/>
        </p:nvSpPr>
        <p:spPr>
          <a:xfrm>
            <a:off x="1175760" y="2215641"/>
            <a:ext cx="6977639" cy="156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
        <p:nvSpPr>
          <p:cNvPr id="3" name="Textfeld 2">
            <a:extLst>
              <a:ext uri="{FF2B5EF4-FFF2-40B4-BE49-F238E27FC236}">
                <a16:creationId xmlns:a16="http://schemas.microsoft.com/office/drawing/2014/main" id="{C249FE04-0ED3-D4FF-1C06-E1C1A34EE044}"/>
              </a:ext>
            </a:extLst>
          </p:cNvPr>
          <p:cNvSpPr txBox="1"/>
          <p:nvPr/>
        </p:nvSpPr>
        <p:spPr>
          <a:xfrm>
            <a:off x="9260958" y="2215641"/>
            <a:ext cx="1892595" cy="1080452"/>
          </a:xfrm>
          <a:prstGeom prst="rect">
            <a:avLst/>
          </a:prstGeom>
          <a:noFill/>
        </p:spPr>
        <p:txBody>
          <a:bodyPr wrap="square" rtlCol="0">
            <a:spAutoFit/>
          </a:bodyPr>
          <a:lstStyle/>
          <a:p>
            <a:endParaRPr lang="de-DE" dirty="0"/>
          </a:p>
        </p:txBody>
      </p:sp>
      <p:sp>
        <p:nvSpPr>
          <p:cNvPr id="4" name="Textfeld 3">
            <a:extLst>
              <a:ext uri="{FF2B5EF4-FFF2-40B4-BE49-F238E27FC236}">
                <a16:creationId xmlns:a16="http://schemas.microsoft.com/office/drawing/2014/main" id="{FD0A6327-04C1-D085-41D3-9696EB02F6DC}"/>
              </a:ext>
            </a:extLst>
          </p:cNvPr>
          <p:cNvSpPr txBox="1"/>
          <p:nvPr/>
        </p:nvSpPr>
        <p:spPr>
          <a:xfrm>
            <a:off x="8758103" y="2538751"/>
            <a:ext cx="3551274" cy="923330"/>
          </a:xfrm>
          <a:prstGeom prst="rect">
            <a:avLst/>
          </a:prstGeom>
          <a:noFill/>
        </p:spPr>
        <p:txBody>
          <a:bodyPr wrap="square" rtlCol="0">
            <a:spAutoFit/>
          </a:bodyPr>
          <a:lstStyle/>
          <a:p>
            <a:r>
              <a:rPr lang="de-DE" dirty="0"/>
              <a:t>Auswahl der Teilnehmergruppe Pflege und des Verfahrens</a:t>
            </a:r>
          </a:p>
          <a:p>
            <a:r>
              <a:rPr lang="de-DE" dirty="0"/>
              <a:t>Telematikinfrastruktur Pflege (TIP)</a:t>
            </a:r>
          </a:p>
        </p:txBody>
      </p:sp>
    </p:spTree>
    <p:extLst>
      <p:ext uri="{BB962C8B-B14F-4D97-AF65-F5344CB8AC3E}">
        <p14:creationId xmlns:p14="http://schemas.microsoft.com/office/powerpoint/2010/main" val="2166384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5D4AD-481E-DDAB-7179-9DFC8BA7083E}"/>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B085F9F2-1EEC-2433-31BF-BC5CC44BCB97}"/>
              </a:ext>
            </a:extLst>
          </p:cNvPr>
          <p:cNvSpPr>
            <a:spLocks noGrp="1"/>
          </p:cNvSpPr>
          <p:nvPr>
            <p:ph type="title"/>
          </p:nvPr>
        </p:nvSpPr>
        <p:spPr/>
        <p:txBody>
          <a:bodyPr/>
          <a:lstStyle/>
          <a:p>
            <a:r>
              <a:rPr lang="de-DE" dirty="0"/>
              <a:t>3. TI-Pauschale – Verfahren registrieren (3)</a:t>
            </a:r>
          </a:p>
        </p:txBody>
      </p:sp>
      <p:sp>
        <p:nvSpPr>
          <p:cNvPr id="6" name="Inhaltsplatzhalter 5">
            <a:extLst>
              <a:ext uri="{FF2B5EF4-FFF2-40B4-BE49-F238E27FC236}">
                <a16:creationId xmlns:a16="http://schemas.microsoft.com/office/drawing/2014/main" id="{81B0261B-B6F5-3246-0AF1-02818CA4C47B}"/>
              </a:ext>
            </a:extLst>
          </p:cNvPr>
          <p:cNvSpPr>
            <a:spLocks noGrp="1"/>
          </p:cNvSpPr>
          <p:nvPr>
            <p:ph idx="1"/>
          </p:nvPr>
        </p:nvSpPr>
        <p:spPr>
          <a:xfrm>
            <a:off x="7721600" y="1825625"/>
            <a:ext cx="3632200" cy="4351338"/>
          </a:xfrm>
        </p:spPr>
        <p:txBody>
          <a:bodyPr/>
          <a:lstStyle/>
          <a:p>
            <a:endParaRPr lang="de-DE" sz="1400" dirty="0"/>
          </a:p>
          <a:p>
            <a:endParaRPr lang="de-DE" sz="1400" dirty="0"/>
          </a:p>
          <a:p>
            <a:endParaRPr lang="de-DE" sz="1400" dirty="0"/>
          </a:p>
        </p:txBody>
      </p:sp>
      <p:sp>
        <p:nvSpPr>
          <p:cNvPr id="5" name="Textfeld 4">
            <a:extLst>
              <a:ext uri="{FF2B5EF4-FFF2-40B4-BE49-F238E27FC236}">
                <a16:creationId xmlns:a16="http://schemas.microsoft.com/office/drawing/2014/main" id="{240FABED-2BAA-7F62-776A-24705615B12C}"/>
              </a:ext>
            </a:extLst>
          </p:cNvPr>
          <p:cNvSpPr txBox="1"/>
          <p:nvPr/>
        </p:nvSpPr>
        <p:spPr>
          <a:xfrm>
            <a:off x="7721600" y="3100189"/>
            <a:ext cx="3551274" cy="1200329"/>
          </a:xfrm>
          <a:prstGeom prst="rect">
            <a:avLst/>
          </a:prstGeom>
          <a:noFill/>
        </p:spPr>
        <p:txBody>
          <a:bodyPr wrap="square" rtlCol="0">
            <a:spAutoFit/>
          </a:bodyPr>
          <a:lstStyle/>
          <a:p>
            <a:r>
              <a:rPr lang="de-DE" dirty="0"/>
              <a:t>Zusätzliche Angaben z. B. Telematik-ID der SMC-B Karte und</a:t>
            </a:r>
          </a:p>
          <a:p>
            <a:r>
              <a:rPr lang="de-DE" dirty="0"/>
              <a:t>IK-Nummer einfügen und</a:t>
            </a:r>
          </a:p>
          <a:p>
            <a:r>
              <a:rPr lang="de-DE" dirty="0"/>
              <a:t>Versorgungsvertrag hochladen</a:t>
            </a:r>
          </a:p>
        </p:txBody>
      </p:sp>
      <p:pic>
        <p:nvPicPr>
          <p:cNvPr id="1026" name="Grafik 1">
            <a:extLst>
              <a:ext uri="{FF2B5EF4-FFF2-40B4-BE49-F238E27FC236}">
                <a16:creationId xmlns:a16="http://schemas.microsoft.com/office/drawing/2014/main" id="{2B6F527B-9B31-C650-2ECD-CE7465E4C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26" y="1690688"/>
            <a:ext cx="4985084" cy="489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8DEB1ECD-AE48-856D-64B2-A202155B61B5}"/>
              </a:ext>
            </a:extLst>
          </p:cNvPr>
          <p:cNvSpPr/>
          <p:nvPr/>
        </p:nvSpPr>
        <p:spPr>
          <a:xfrm>
            <a:off x="1216855" y="2050181"/>
            <a:ext cx="4515730" cy="37923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
        <p:nvSpPr>
          <p:cNvPr id="13" name="Footer Placeholder 12">
            <a:extLst>
              <a:ext uri="{FF2B5EF4-FFF2-40B4-BE49-F238E27FC236}">
                <a16:creationId xmlns:a16="http://schemas.microsoft.com/office/drawing/2014/main" id="{C7C8F550-99FD-C6AD-DE10-4AC93973C510}"/>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46087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D9986-C274-3B7E-0691-F53009043EBA}"/>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2197FDD4-C5FB-FE0E-1582-6EBD78B0E5A8}"/>
              </a:ext>
            </a:extLst>
          </p:cNvPr>
          <p:cNvSpPr>
            <a:spLocks noGrp="1"/>
          </p:cNvSpPr>
          <p:nvPr>
            <p:ph type="title"/>
          </p:nvPr>
        </p:nvSpPr>
        <p:spPr/>
        <p:txBody>
          <a:bodyPr/>
          <a:lstStyle/>
          <a:p>
            <a:r>
              <a:rPr lang="de-DE" dirty="0"/>
              <a:t>4. TI-Pauschale – Neuen Antrag stellen </a:t>
            </a:r>
          </a:p>
        </p:txBody>
      </p:sp>
      <p:sp>
        <p:nvSpPr>
          <p:cNvPr id="6" name="Inhaltsplatzhalter 5">
            <a:extLst>
              <a:ext uri="{FF2B5EF4-FFF2-40B4-BE49-F238E27FC236}">
                <a16:creationId xmlns:a16="http://schemas.microsoft.com/office/drawing/2014/main" id="{39466508-5D8E-E1B3-CB63-D5462C01846B}"/>
              </a:ext>
            </a:extLst>
          </p:cNvPr>
          <p:cNvSpPr>
            <a:spLocks noGrp="1"/>
          </p:cNvSpPr>
          <p:nvPr>
            <p:ph idx="1"/>
          </p:nvPr>
        </p:nvSpPr>
        <p:spPr>
          <a:xfrm>
            <a:off x="7721600" y="1825625"/>
            <a:ext cx="3632200" cy="4351338"/>
          </a:xfrm>
        </p:spPr>
        <p:txBody>
          <a:bodyPr/>
          <a:lstStyle/>
          <a:p>
            <a:endParaRPr lang="de-DE" sz="1400"/>
          </a:p>
          <a:p>
            <a:endParaRPr lang="de-DE" sz="1400"/>
          </a:p>
          <a:p>
            <a:endParaRPr lang="de-DE" sz="1400"/>
          </a:p>
        </p:txBody>
      </p:sp>
      <p:sp>
        <p:nvSpPr>
          <p:cNvPr id="13" name="Footer Placeholder 12">
            <a:extLst>
              <a:ext uri="{FF2B5EF4-FFF2-40B4-BE49-F238E27FC236}">
                <a16:creationId xmlns:a16="http://schemas.microsoft.com/office/drawing/2014/main" id="{79BA2933-E4E5-1EBD-2C3C-62C1FAF9A222}"/>
              </a:ext>
            </a:extLst>
          </p:cNvPr>
          <p:cNvSpPr>
            <a:spLocks noGrp="1"/>
          </p:cNvSpPr>
          <p:nvPr>
            <p:ph type="ftr" sz="quarter" idx="11"/>
          </p:nvPr>
        </p:nvSpPr>
        <p:spPr/>
        <p:txBody>
          <a:bodyPr/>
          <a:lstStyle/>
          <a:p>
            <a:r>
              <a:rPr lang="de-DE"/>
              <a:t>Vertiefungsfolie</a:t>
            </a:r>
          </a:p>
        </p:txBody>
      </p:sp>
      <p:pic>
        <p:nvPicPr>
          <p:cNvPr id="3" name="Grafik 2">
            <a:extLst>
              <a:ext uri="{FF2B5EF4-FFF2-40B4-BE49-F238E27FC236}">
                <a16:creationId xmlns:a16="http://schemas.microsoft.com/office/drawing/2014/main" id="{5766CF3D-7BC5-87BD-1684-372F68AC3EDC}"/>
              </a:ext>
            </a:extLst>
          </p:cNvPr>
          <p:cNvPicPr>
            <a:picLocks noChangeAspect="1"/>
          </p:cNvPicPr>
          <p:nvPr/>
        </p:nvPicPr>
        <p:blipFill>
          <a:blip r:embed="rId3">
            <a:extLst>
              <a:ext uri="{28A0092B-C50C-407E-A947-70E740481C1C}">
                <a14:useLocalDpi xmlns:a14="http://schemas.microsoft.com/office/drawing/2010/main" val="0"/>
              </a:ext>
            </a:extLst>
          </a:blip>
          <a:srcRect b="51746"/>
          <a:stretch/>
        </p:blipFill>
        <p:spPr>
          <a:xfrm>
            <a:off x="869515" y="2055060"/>
            <a:ext cx="9144000" cy="3309257"/>
          </a:xfrm>
          <a:prstGeom prst="rect">
            <a:avLst/>
          </a:prstGeom>
        </p:spPr>
      </p:pic>
      <p:sp>
        <p:nvSpPr>
          <p:cNvPr id="5" name="Rechteck 4">
            <a:extLst>
              <a:ext uri="{FF2B5EF4-FFF2-40B4-BE49-F238E27FC236}">
                <a16:creationId xmlns:a16="http://schemas.microsoft.com/office/drawing/2014/main" id="{4B50483E-72E3-11B9-4B32-5D95B8020482}"/>
              </a:ext>
            </a:extLst>
          </p:cNvPr>
          <p:cNvSpPr/>
          <p:nvPr/>
        </p:nvSpPr>
        <p:spPr>
          <a:xfrm flipV="1">
            <a:off x="1703964" y="4063312"/>
            <a:ext cx="3657600" cy="362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
        <p:nvSpPr>
          <p:cNvPr id="4" name="Rechteck 3">
            <a:extLst>
              <a:ext uri="{FF2B5EF4-FFF2-40B4-BE49-F238E27FC236}">
                <a16:creationId xmlns:a16="http://schemas.microsoft.com/office/drawing/2014/main" id="{0216CDAE-3708-73AD-A841-F44729324232}"/>
              </a:ext>
            </a:extLst>
          </p:cNvPr>
          <p:cNvSpPr/>
          <p:nvPr/>
        </p:nvSpPr>
        <p:spPr>
          <a:xfrm flipV="1">
            <a:off x="4309785" y="2599191"/>
            <a:ext cx="839972" cy="362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1729507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6A704-ABD1-B870-C612-44D70354D527}"/>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C252DC1C-C207-2A70-2E1A-CFC1337CAF84}"/>
              </a:ext>
            </a:extLst>
          </p:cNvPr>
          <p:cNvSpPr>
            <a:spLocks noGrp="1"/>
          </p:cNvSpPr>
          <p:nvPr>
            <p:ph type="title"/>
          </p:nvPr>
        </p:nvSpPr>
        <p:spPr/>
        <p:txBody>
          <a:bodyPr/>
          <a:lstStyle/>
          <a:p>
            <a:r>
              <a:rPr lang="de-DE" dirty="0"/>
              <a:t>5. TI-Pauschale – Antragspositionen hinzufügen</a:t>
            </a:r>
          </a:p>
        </p:txBody>
      </p:sp>
      <p:sp>
        <p:nvSpPr>
          <p:cNvPr id="6" name="Inhaltsplatzhalter 5">
            <a:extLst>
              <a:ext uri="{FF2B5EF4-FFF2-40B4-BE49-F238E27FC236}">
                <a16:creationId xmlns:a16="http://schemas.microsoft.com/office/drawing/2014/main" id="{E9BB3D19-1661-481C-9D61-359B2F1BE7FF}"/>
              </a:ext>
            </a:extLst>
          </p:cNvPr>
          <p:cNvSpPr>
            <a:spLocks noGrp="1"/>
          </p:cNvSpPr>
          <p:nvPr>
            <p:ph idx="1"/>
          </p:nvPr>
        </p:nvSpPr>
        <p:spPr>
          <a:xfrm>
            <a:off x="7772400" y="1825625"/>
            <a:ext cx="3581400" cy="4351338"/>
          </a:xfrm>
        </p:spPr>
        <p:txBody>
          <a:bodyPr/>
          <a:lstStyle/>
          <a:p>
            <a:r>
              <a:rPr lang="de-DE" sz="1400" dirty="0"/>
              <a:t>Unter „Antragspositionen“ das Startdatum und die gewünschte Anzahl an Positionen auswählen (mehrere Pauschalen möglich) und ggf. weitere Positionen hinzufügen</a:t>
            </a:r>
          </a:p>
          <a:p>
            <a:endParaRPr lang="de-DE" sz="1400" dirty="0"/>
          </a:p>
        </p:txBody>
      </p:sp>
      <p:sp>
        <p:nvSpPr>
          <p:cNvPr id="14" name="Footer Placeholder 13">
            <a:extLst>
              <a:ext uri="{FF2B5EF4-FFF2-40B4-BE49-F238E27FC236}">
                <a16:creationId xmlns:a16="http://schemas.microsoft.com/office/drawing/2014/main" id="{04CBDB50-9685-6ABE-EC0A-E785CCC17146}"/>
              </a:ext>
            </a:extLst>
          </p:cNvPr>
          <p:cNvSpPr>
            <a:spLocks noGrp="1"/>
          </p:cNvSpPr>
          <p:nvPr>
            <p:ph type="ftr" sz="quarter" idx="11"/>
          </p:nvPr>
        </p:nvSpPr>
        <p:spPr/>
        <p:txBody>
          <a:bodyPr/>
          <a:lstStyle/>
          <a:p>
            <a:r>
              <a:rPr lang="de-DE"/>
              <a:t>Vertiefungsfolie</a:t>
            </a:r>
          </a:p>
        </p:txBody>
      </p:sp>
      <p:pic>
        <p:nvPicPr>
          <p:cNvPr id="3" name="Grafik 2">
            <a:extLst>
              <a:ext uri="{FF2B5EF4-FFF2-40B4-BE49-F238E27FC236}">
                <a16:creationId xmlns:a16="http://schemas.microsoft.com/office/drawing/2014/main" id="{9E73DEB1-69AD-D03E-7F1F-44CCBF53BEC7}"/>
              </a:ext>
            </a:extLst>
          </p:cNvPr>
          <p:cNvPicPr>
            <a:picLocks noChangeAspect="1"/>
          </p:cNvPicPr>
          <p:nvPr/>
        </p:nvPicPr>
        <p:blipFill>
          <a:blip r:embed="rId3">
            <a:extLst>
              <a:ext uri="{28A0092B-C50C-407E-A947-70E740481C1C}">
                <a14:useLocalDpi xmlns:a14="http://schemas.microsoft.com/office/drawing/2010/main" val="0"/>
              </a:ext>
            </a:extLst>
          </a:blip>
          <a:srcRect b="16866"/>
          <a:stretch/>
        </p:blipFill>
        <p:spPr>
          <a:xfrm>
            <a:off x="838200" y="1690689"/>
            <a:ext cx="5227175" cy="4571888"/>
          </a:xfrm>
          <a:prstGeom prst="rect">
            <a:avLst/>
          </a:prstGeom>
        </p:spPr>
      </p:pic>
      <p:sp>
        <p:nvSpPr>
          <p:cNvPr id="2" name="Rechteck 1">
            <a:extLst>
              <a:ext uri="{FF2B5EF4-FFF2-40B4-BE49-F238E27FC236}">
                <a16:creationId xmlns:a16="http://schemas.microsoft.com/office/drawing/2014/main" id="{81E20B9B-0475-2477-6EAD-DF108ECB2FDF}"/>
              </a:ext>
            </a:extLst>
          </p:cNvPr>
          <p:cNvSpPr/>
          <p:nvPr/>
        </p:nvSpPr>
        <p:spPr>
          <a:xfrm flipV="1">
            <a:off x="1333500" y="2847701"/>
            <a:ext cx="4276063" cy="1312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1760703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A79F0-7F20-AFC3-19BD-50B4CFB7940F}"/>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723D1EE6-7EA2-A809-10BF-F1160BDFFE0E}"/>
              </a:ext>
            </a:extLst>
          </p:cNvPr>
          <p:cNvSpPr>
            <a:spLocks noGrp="1"/>
          </p:cNvSpPr>
          <p:nvPr>
            <p:ph type="title"/>
          </p:nvPr>
        </p:nvSpPr>
        <p:spPr/>
        <p:txBody>
          <a:bodyPr>
            <a:normAutofit/>
          </a:bodyPr>
          <a:lstStyle/>
          <a:p>
            <a:r>
              <a:rPr lang="de-DE" dirty="0"/>
              <a:t>6. TI-Pauschale – Belege hinzufügen (1)</a:t>
            </a:r>
          </a:p>
        </p:txBody>
      </p:sp>
      <p:sp>
        <p:nvSpPr>
          <p:cNvPr id="9" name="Footer Placeholder 8">
            <a:extLst>
              <a:ext uri="{FF2B5EF4-FFF2-40B4-BE49-F238E27FC236}">
                <a16:creationId xmlns:a16="http://schemas.microsoft.com/office/drawing/2014/main" id="{1E99B750-B184-9049-6C4C-511BB791DDFE}"/>
              </a:ext>
            </a:extLst>
          </p:cNvPr>
          <p:cNvSpPr>
            <a:spLocks noGrp="1"/>
          </p:cNvSpPr>
          <p:nvPr>
            <p:ph type="ftr" sz="quarter" idx="11"/>
          </p:nvPr>
        </p:nvSpPr>
        <p:spPr/>
        <p:txBody>
          <a:bodyPr/>
          <a:lstStyle/>
          <a:p>
            <a:r>
              <a:rPr lang="de-DE"/>
              <a:t>Vertiefungsfolie</a:t>
            </a:r>
          </a:p>
        </p:txBody>
      </p:sp>
      <p:pic>
        <p:nvPicPr>
          <p:cNvPr id="3" name="Grafik 2">
            <a:extLst>
              <a:ext uri="{FF2B5EF4-FFF2-40B4-BE49-F238E27FC236}">
                <a16:creationId xmlns:a16="http://schemas.microsoft.com/office/drawing/2014/main" id="{7BFC1E7C-2963-B84B-8058-B88DA3C2EEAD}"/>
              </a:ext>
            </a:extLst>
          </p:cNvPr>
          <p:cNvPicPr>
            <a:picLocks noChangeAspect="1"/>
          </p:cNvPicPr>
          <p:nvPr/>
        </p:nvPicPr>
        <p:blipFill>
          <a:blip r:embed="rId3">
            <a:extLst>
              <a:ext uri="{28A0092B-C50C-407E-A947-70E740481C1C}">
                <a14:useLocalDpi xmlns:a14="http://schemas.microsoft.com/office/drawing/2010/main" val="0"/>
              </a:ext>
            </a:extLst>
          </a:blip>
          <a:srcRect l="11992" t="16609" r="13644" b="19794"/>
          <a:stretch/>
        </p:blipFill>
        <p:spPr>
          <a:xfrm>
            <a:off x="6968087" y="2423319"/>
            <a:ext cx="3557038" cy="3200400"/>
          </a:xfrm>
          <a:prstGeom prst="rect">
            <a:avLst/>
          </a:prstGeom>
        </p:spPr>
      </p:pic>
      <p:pic>
        <p:nvPicPr>
          <p:cNvPr id="2" name="Grafik 1">
            <a:extLst>
              <a:ext uri="{FF2B5EF4-FFF2-40B4-BE49-F238E27FC236}">
                <a16:creationId xmlns:a16="http://schemas.microsoft.com/office/drawing/2014/main" id="{40B93175-A06C-F8C6-913F-826F1724C0DD}"/>
              </a:ext>
            </a:extLst>
          </p:cNvPr>
          <p:cNvPicPr>
            <a:picLocks noChangeAspect="1"/>
          </p:cNvPicPr>
          <p:nvPr/>
        </p:nvPicPr>
        <p:blipFill>
          <a:blip r:embed="rId4">
            <a:extLst>
              <a:ext uri="{28A0092B-C50C-407E-A947-70E740481C1C}">
                <a14:useLocalDpi xmlns:a14="http://schemas.microsoft.com/office/drawing/2010/main" val="0"/>
              </a:ext>
            </a:extLst>
          </a:blip>
          <a:srcRect b="16866"/>
          <a:stretch/>
        </p:blipFill>
        <p:spPr>
          <a:xfrm>
            <a:off x="342900" y="1495482"/>
            <a:ext cx="5227175" cy="4571888"/>
          </a:xfrm>
          <a:prstGeom prst="rect">
            <a:avLst/>
          </a:prstGeom>
        </p:spPr>
      </p:pic>
      <p:sp>
        <p:nvSpPr>
          <p:cNvPr id="7" name="Rechteck 6">
            <a:extLst>
              <a:ext uri="{FF2B5EF4-FFF2-40B4-BE49-F238E27FC236}">
                <a16:creationId xmlns:a16="http://schemas.microsoft.com/office/drawing/2014/main" id="{76719727-E5AB-4024-4B86-DDB3CCE0F079}"/>
              </a:ext>
            </a:extLst>
          </p:cNvPr>
          <p:cNvSpPr/>
          <p:nvPr/>
        </p:nvSpPr>
        <p:spPr>
          <a:xfrm flipV="1">
            <a:off x="685801" y="4116578"/>
            <a:ext cx="3810000" cy="645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
        <p:nvSpPr>
          <p:cNvPr id="10" name="Rechteck 9">
            <a:extLst>
              <a:ext uri="{FF2B5EF4-FFF2-40B4-BE49-F238E27FC236}">
                <a16:creationId xmlns:a16="http://schemas.microsoft.com/office/drawing/2014/main" id="{4C447D7C-BE71-D39C-1E5A-0F61D440302D}"/>
              </a:ext>
            </a:extLst>
          </p:cNvPr>
          <p:cNvSpPr/>
          <p:nvPr/>
        </p:nvSpPr>
        <p:spPr>
          <a:xfrm flipV="1">
            <a:off x="7305675" y="2686049"/>
            <a:ext cx="3009900" cy="26098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
        <p:nvSpPr>
          <p:cNvPr id="4" name="Inhaltsplatzhalter 5">
            <a:extLst>
              <a:ext uri="{FF2B5EF4-FFF2-40B4-BE49-F238E27FC236}">
                <a16:creationId xmlns:a16="http://schemas.microsoft.com/office/drawing/2014/main" id="{C672F832-0E15-7B9B-A5FA-AE9333A4BF2F}"/>
              </a:ext>
            </a:extLst>
          </p:cNvPr>
          <p:cNvSpPr>
            <a:spLocks noGrp="1"/>
          </p:cNvSpPr>
          <p:nvPr>
            <p:ph idx="1"/>
          </p:nvPr>
        </p:nvSpPr>
        <p:spPr>
          <a:xfrm>
            <a:off x="6832081" y="1716032"/>
            <a:ext cx="3957088" cy="4351338"/>
          </a:xfrm>
        </p:spPr>
        <p:txBody>
          <a:bodyPr/>
          <a:lstStyle/>
          <a:p>
            <a:pPr marL="0" indent="0">
              <a:buNone/>
            </a:pPr>
            <a:r>
              <a:rPr lang="de-DE" sz="1400" dirty="0"/>
              <a:t>Eigenerklärung ausfüllen</a:t>
            </a:r>
          </a:p>
          <a:p>
            <a:endParaRPr lang="de-DE" sz="1400" dirty="0"/>
          </a:p>
          <a:p>
            <a:endParaRPr lang="de-DE" dirty="0"/>
          </a:p>
        </p:txBody>
      </p:sp>
    </p:spTree>
    <p:extLst>
      <p:ext uri="{BB962C8B-B14F-4D97-AF65-F5344CB8AC3E}">
        <p14:creationId xmlns:p14="http://schemas.microsoft.com/office/powerpoint/2010/main" val="3571483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BF614-E101-387A-B72C-E4641A0C90B5}"/>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70DF8BE7-E43E-18F7-1DE2-7C043C4F29D0}"/>
              </a:ext>
            </a:extLst>
          </p:cNvPr>
          <p:cNvSpPr>
            <a:spLocks noGrp="1"/>
          </p:cNvSpPr>
          <p:nvPr>
            <p:ph type="title"/>
          </p:nvPr>
        </p:nvSpPr>
        <p:spPr/>
        <p:txBody>
          <a:bodyPr>
            <a:normAutofit/>
          </a:bodyPr>
          <a:lstStyle/>
          <a:p>
            <a:r>
              <a:rPr lang="de-DE" dirty="0"/>
              <a:t>6. TI-Pauschale – Belege hinzufügen (2)</a:t>
            </a:r>
          </a:p>
        </p:txBody>
      </p:sp>
      <p:sp>
        <p:nvSpPr>
          <p:cNvPr id="6" name="Inhaltsplatzhalter 5">
            <a:extLst>
              <a:ext uri="{FF2B5EF4-FFF2-40B4-BE49-F238E27FC236}">
                <a16:creationId xmlns:a16="http://schemas.microsoft.com/office/drawing/2014/main" id="{B1CDE1CA-C80B-AB53-6451-E1EB97BE2995}"/>
              </a:ext>
            </a:extLst>
          </p:cNvPr>
          <p:cNvSpPr>
            <a:spLocks noGrp="1"/>
          </p:cNvSpPr>
          <p:nvPr>
            <p:ph idx="1"/>
          </p:nvPr>
        </p:nvSpPr>
        <p:spPr>
          <a:xfrm>
            <a:off x="7396712" y="1825625"/>
            <a:ext cx="3957088" cy="4351338"/>
          </a:xfrm>
        </p:spPr>
        <p:txBody>
          <a:bodyPr/>
          <a:lstStyle/>
          <a:p>
            <a:pPr marL="0" indent="0">
              <a:buNone/>
            </a:pPr>
            <a:r>
              <a:rPr lang="de-DE" sz="1400" dirty="0"/>
              <a:t>In der Regel sind zusätzlich zur Eigenerklärung keine weiteren Belege notwendig. Falls doch weitere Anhänge erforderlich sind, können diese hier hochgeladen werden.</a:t>
            </a:r>
          </a:p>
          <a:p>
            <a:endParaRPr lang="de-DE" dirty="0"/>
          </a:p>
        </p:txBody>
      </p:sp>
      <p:sp>
        <p:nvSpPr>
          <p:cNvPr id="9" name="Footer Placeholder 8">
            <a:extLst>
              <a:ext uri="{FF2B5EF4-FFF2-40B4-BE49-F238E27FC236}">
                <a16:creationId xmlns:a16="http://schemas.microsoft.com/office/drawing/2014/main" id="{ADB40A62-AF8E-5A06-80B5-742388D85605}"/>
              </a:ext>
            </a:extLst>
          </p:cNvPr>
          <p:cNvSpPr>
            <a:spLocks noGrp="1"/>
          </p:cNvSpPr>
          <p:nvPr>
            <p:ph type="ftr" sz="quarter" idx="11"/>
          </p:nvPr>
        </p:nvSpPr>
        <p:spPr/>
        <p:txBody>
          <a:bodyPr/>
          <a:lstStyle/>
          <a:p>
            <a:r>
              <a:rPr lang="de-DE"/>
              <a:t>Vertiefungsfolie</a:t>
            </a:r>
          </a:p>
        </p:txBody>
      </p:sp>
      <p:pic>
        <p:nvPicPr>
          <p:cNvPr id="4" name="Grafik 3">
            <a:extLst>
              <a:ext uri="{FF2B5EF4-FFF2-40B4-BE49-F238E27FC236}">
                <a16:creationId xmlns:a16="http://schemas.microsoft.com/office/drawing/2014/main" id="{062CD72B-E97F-260F-7926-DE5C8A4F7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493874"/>
            <a:ext cx="4621759" cy="4862476"/>
          </a:xfrm>
          <a:prstGeom prst="rect">
            <a:avLst/>
          </a:prstGeom>
        </p:spPr>
      </p:pic>
      <p:sp>
        <p:nvSpPr>
          <p:cNvPr id="5" name="Rechteck 4">
            <a:extLst>
              <a:ext uri="{FF2B5EF4-FFF2-40B4-BE49-F238E27FC236}">
                <a16:creationId xmlns:a16="http://schemas.microsoft.com/office/drawing/2014/main" id="{BCE62A20-8814-03F8-DE63-9DE4A6DABF71}"/>
              </a:ext>
            </a:extLst>
          </p:cNvPr>
          <p:cNvSpPr/>
          <p:nvPr/>
        </p:nvSpPr>
        <p:spPr>
          <a:xfrm flipV="1">
            <a:off x="1259205" y="4424289"/>
            <a:ext cx="2553139" cy="381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2181448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EAC3D-C80F-9208-07BE-492A07448612}"/>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D9C25B5E-48C2-EE4D-B85D-8F0A032E0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61" y="1425465"/>
            <a:ext cx="4816548" cy="5067410"/>
          </a:xfrm>
          <a:prstGeom prst="rect">
            <a:avLst/>
          </a:prstGeom>
        </p:spPr>
      </p:pic>
      <p:sp>
        <p:nvSpPr>
          <p:cNvPr id="8" name="Titel 7">
            <a:extLst>
              <a:ext uri="{FF2B5EF4-FFF2-40B4-BE49-F238E27FC236}">
                <a16:creationId xmlns:a16="http://schemas.microsoft.com/office/drawing/2014/main" id="{FED09BFA-BE63-6B7A-D88D-DB49378E6F02}"/>
              </a:ext>
            </a:extLst>
          </p:cNvPr>
          <p:cNvSpPr>
            <a:spLocks noGrp="1"/>
          </p:cNvSpPr>
          <p:nvPr>
            <p:ph type="title"/>
          </p:nvPr>
        </p:nvSpPr>
        <p:spPr/>
        <p:txBody>
          <a:bodyPr>
            <a:normAutofit/>
          </a:bodyPr>
          <a:lstStyle/>
          <a:p>
            <a:r>
              <a:rPr lang="de-DE" dirty="0"/>
              <a:t>7. TI-Pauschale – Antrag Absenden</a:t>
            </a:r>
          </a:p>
        </p:txBody>
      </p:sp>
      <p:sp>
        <p:nvSpPr>
          <p:cNvPr id="6" name="Inhaltsplatzhalter 5">
            <a:extLst>
              <a:ext uri="{FF2B5EF4-FFF2-40B4-BE49-F238E27FC236}">
                <a16:creationId xmlns:a16="http://schemas.microsoft.com/office/drawing/2014/main" id="{E86D31BB-8A55-77E5-B620-59A27FBFC31F}"/>
              </a:ext>
            </a:extLst>
          </p:cNvPr>
          <p:cNvSpPr>
            <a:spLocks noGrp="1"/>
          </p:cNvSpPr>
          <p:nvPr>
            <p:ph idx="1"/>
          </p:nvPr>
        </p:nvSpPr>
        <p:spPr>
          <a:xfrm>
            <a:off x="7391400" y="1825625"/>
            <a:ext cx="3962400" cy="4351338"/>
          </a:xfrm>
        </p:spPr>
        <p:txBody>
          <a:bodyPr/>
          <a:lstStyle/>
          <a:p>
            <a:endParaRPr lang="de-DE" sz="1400"/>
          </a:p>
          <a:p>
            <a:endParaRPr lang="de-DE" sz="1400"/>
          </a:p>
          <a:p>
            <a:endParaRPr lang="de-DE"/>
          </a:p>
        </p:txBody>
      </p:sp>
      <p:sp>
        <p:nvSpPr>
          <p:cNvPr id="9" name="Footer Placeholder 8">
            <a:extLst>
              <a:ext uri="{FF2B5EF4-FFF2-40B4-BE49-F238E27FC236}">
                <a16:creationId xmlns:a16="http://schemas.microsoft.com/office/drawing/2014/main" id="{29D2E15A-D5B4-5443-FADE-CDAAF808FA7D}"/>
              </a:ext>
            </a:extLst>
          </p:cNvPr>
          <p:cNvSpPr>
            <a:spLocks noGrp="1"/>
          </p:cNvSpPr>
          <p:nvPr>
            <p:ph type="ftr" sz="quarter" idx="11"/>
          </p:nvPr>
        </p:nvSpPr>
        <p:spPr/>
        <p:txBody>
          <a:bodyPr/>
          <a:lstStyle/>
          <a:p>
            <a:r>
              <a:rPr lang="de-DE"/>
              <a:t>Vertiefungsfolie</a:t>
            </a:r>
          </a:p>
        </p:txBody>
      </p:sp>
      <p:sp>
        <p:nvSpPr>
          <p:cNvPr id="4" name="Rechteck 3">
            <a:extLst>
              <a:ext uri="{FF2B5EF4-FFF2-40B4-BE49-F238E27FC236}">
                <a16:creationId xmlns:a16="http://schemas.microsoft.com/office/drawing/2014/main" id="{9692B4D3-D221-A2D1-E904-EDF65E7B4699}"/>
              </a:ext>
            </a:extLst>
          </p:cNvPr>
          <p:cNvSpPr/>
          <p:nvPr/>
        </p:nvSpPr>
        <p:spPr>
          <a:xfrm flipV="1">
            <a:off x="4699591" y="5331649"/>
            <a:ext cx="648586" cy="3651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de-DE" sz="1500" err="1"/>
          </a:p>
        </p:txBody>
      </p:sp>
    </p:spTree>
    <p:extLst>
      <p:ext uri="{BB962C8B-B14F-4D97-AF65-F5344CB8AC3E}">
        <p14:creationId xmlns:p14="http://schemas.microsoft.com/office/powerpoint/2010/main" val="12802175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71F47-095B-CF8C-77FF-5D472407AB22}"/>
              </a:ext>
            </a:extLst>
          </p:cNvPr>
          <p:cNvSpPr>
            <a:spLocks noGrp="1"/>
          </p:cNvSpPr>
          <p:nvPr>
            <p:ph type="title"/>
          </p:nvPr>
        </p:nvSpPr>
        <p:spPr/>
        <p:txBody>
          <a:bodyPr>
            <a:normAutofit/>
          </a:bodyPr>
          <a:lstStyle/>
          <a:p>
            <a:r>
              <a:rPr lang="de-DE"/>
              <a:t>Organisationsspezifische Umsetzung </a:t>
            </a:r>
            <a:br>
              <a:rPr lang="de-DE"/>
            </a:br>
            <a:r>
              <a:rPr lang="de-DE"/>
              <a:t>der TI-Einbindung</a:t>
            </a:r>
          </a:p>
        </p:txBody>
      </p:sp>
      <p:sp>
        <p:nvSpPr>
          <p:cNvPr id="3" name="Inhaltsplatzhalter 2">
            <a:extLst>
              <a:ext uri="{FF2B5EF4-FFF2-40B4-BE49-F238E27FC236}">
                <a16:creationId xmlns:a16="http://schemas.microsoft.com/office/drawing/2014/main" id="{F0F5FEA5-6195-3C1C-CB5C-D7055BA3C80D}"/>
              </a:ext>
            </a:extLst>
          </p:cNvPr>
          <p:cNvSpPr>
            <a:spLocks noGrp="1"/>
          </p:cNvSpPr>
          <p:nvPr>
            <p:ph idx="1"/>
          </p:nvPr>
        </p:nvSpPr>
        <p:spPr/>
        <p:txBody>
          <a:bodyPr>
            <a:normAutofit fontScale="85000" lnSpcReduction="20000"/>
          </a:bodyPr>
          <a:lstStyle/>
          <a:p>
            <a:r>
              <a:rPr lang="de-DE"/>
              <a:t>Die Einbindung von Langzeitpflegeeinrichtungen in die TI ist ein umfassendes Projekt, das eine enge Abstimmung zwischen verschiedenen Organisationsbereichen erfordert </a:t>
            </a:r>
          </a:p>
          <a:p>
            <a:r>
              <a:rPr lang="de-DE"/>
              <a:t>In diesem Zusammenhang sind auch organisationsspezifische Besonderheiten zu beachten wie z. B.</a:t>
            </a:r>
          </a:p>
          <a:p>
            <a:pPr lvl="1"/>
            <a:r>
              <a:rPr lang="de-DE"/>
              <a:t>Organisationsstruktur (z. B. Einzeleinrichtung oder Komplexträger)</a:t>
            </a:r>
          </a:p>
          <a:p>
            <a:pPr lvl="1"/>
            <a:r>
              <a:rPr lang="de-DE"/>
              <a:t>IT-Infrastruktur (z. B. Möglichkeiten des genutzten Primärsystems)</a:t>
            </a:r>
          </a:p>
          <a:p>
            <a:pPr lvl="1"/>
            <a:r>
              <a:rPr lang="de-DE"/>
              <a:t>Personalstruktur (z. B. Digitalaffinität der Mitarbeitenden)</a:t>
            </a:r>
          </a:p>
          <a:p>
            <a:endParaRPr lang="de-DE"/>
          </a:p>
          <a:p>
            <a:r>
              <a:rPr lang="de-DE"/>
              <a:t>Vor diesem Hintergrund ist es von Bedeutung im Vorfeld der TI-Einbindung Vorüberlegungen anzustellen und eine Prozessplanung vorzunehmen. Eine Hilfestellung für die zeitliche Einordnung aller Prozessschritte ist hier zu finden </a:t>
            </a:r>
            <a:r>
              <a:rPr lang="de-DE">
                <a:hlinkClick r:id="rId3"/>
              </a:rPr>
              <a:t>„Einbindung von Pflegeeinrichtungen in die Telematikinfrastruktur – Ein Leitfaden aus der Praxis“ </a:t>
            </a:r>
            <a:endParaRPr lang="de-DE"/>
          </a:p>
          <a:p>
            <a:pPr marL="0" indent="0">
              <a:buNone/>
            </a:pPr>
            <a:endParaRPr lang="de-DE"/>
          </a:p>
          <a:p>
            <a:endParaRPr lang="de-DE"/>
          </a:p>
        </p:txBody>
      </p:sp>
      <p:sp>
        <p:nvSpPr>
          <p:cNvPr id="4" name="Fußzeilenplatzhalter 3">
            <a:extLst>
              <a:ext uri="{FF2B5EF4-FFF2-40B4-BE49-F238E27FC236}">
                <a16:creationId xmlns:a16="http://schemas.microsoft.com/office/drawing/2014/main" id="{A19ED531-8FAB-FA3F-2A3D-33A738EF1C0E}"/>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400788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B64BA-F79C-851F-A026-6167AA85FDCA}"/>
              </a:ext>
            </a:extLst>
          </p:cNvPr>
          <p:cNvSpPr>
            <a:spLocks noGrp="1"/>
          </p:cNvSpPr>
          <p:nvPr>
            <p:ph type="title"/>
          </p:nvPr>
        </p:nvSpPr>
        <p:spPr/>
        <p:txBody>
          <a:bodyPr/>
          <a:lstStyle/>
          <a:p>
            <a:r>
              <a:rPr lang="de-DE"/>
              <a:t>Entwicklung einer TI-Vision für die eigene Einrichtung</a:t>
            </a:r>
          </a:p>
        </p:txBody>
      </p:sp>
      <p:sp>
        <p:nvSpPr>
          <p:cNvPr id="4" name="Inhaltsplatzhalter 3">
            <a:extLst>
              <a:ext uri="{FF2B5EF4-FFF2-40B4-BE49-F238E27FC236}">
                <a16:creationId xmlns:a16="http://schemas.microsoft.com/office/drawing/2014/main" id="{6DE9411B-7C9B-7655-F28B-7B8679DB028D}"/>
              </a:ext>
            </a:extLst>
          </p:cNvPr>
          <p:cNvSpPr>
            <a:spLocks noGrp="1"/>
          </p:cNvSpPr>
          <p:nvPr>
            <p:ph idx="1"/>
          </p:nvPr>
        </p:nvSpPr>
        <p:spPr>
          <a:solidFill>
            <a:schemeClr val="accent1"/>
          </a:solidFill>
          <a:ln>
            <a:solidFill>
              <a:schemeClr val="accent1"/>
            </a:solidFill>
          </a:ln>
        </p:spPr>
        <p:txBody>
          <a:bodyPr/>
          <a:lstStyle/>
          <a:p>
            <a:pPr marL="0" indent="0">
              <a:buNone/>
            </a:pPr>
            <a:r>
              <a:rPr lang="de-DE" b="1" dirty="0">
                <a:solidFill>
                  <a:schemeClr val="bg1"/>
                </a:solidFill>
              </a:rPr>
              <a:t>TI-Vision der Pflegeeinrichtung:</a:t>
            </a:r>
            <a:br>
              <a:rPr lang="de-DE" b="1" dirty="0">
                <a:solidFill>
                  <a:schemeClr val="bg1"/>
                </a:solidFill>
              </a:rPr>
            </a:br>
            <a:endParaRPr lang="de-DE" b="1" dirty="0">
              <a:solidFill>
                <a:schemeClr val="bg1"/>
              </a:solidFill>
            </a:endParaRPr>
          </a:p>
          <a:p>
            <a:r>
              <a:rPr lang="de-DE" dirty="0">
                <a:solidFill>
                  <a:schemeClr val="bg1"/>
                </a:solidFill>
              </a:rPr>
              <a:t>…</a:t>
            </a:r>
          </a:p>
        </p:txBody>
      </p:sp>
      <p:sp>
        <p:nvSpPr>
          <p:cNvPr id="6" name="Fußzeilenplatzhalter 5">
            <a:extLst>
              <a:ext uri="{FF2B5EF4-FFF2-40B4-BE49-F238E27FC236}">
                <a16:creationId xmlns:a16="http://schemas.microsoft.com/office/drawing/2014/main" id="{3CFE5B5C-AD8B-9145-7217-B5191203C26B}"/>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3845712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54331-FFED-5FE8-0D37-11444A3D7900}"/>
              </a:ext>
            </a:extLst>
          </p:cNvPr>
          <p:cNvSpPr>
            <a:spLocks noGrp="1"/>
          </p:cNvSpPr>
          <p:nvPr>
            <p:ph type="title"/>
          </p:nvPr>
        </p:nvSpPr>
        <p:spPr/>
        <p:txBody>
          <a:bodyPr/>
          <a:lstStyle/>
          <a:p>
            <a:r>
              <a:rPr lang="de-DE" err="1"/>
              <a:t>Gelingensfaktoren</a:t>
            </a:r>
            <a:r>
              <a:rPr lang="de-DE"/>
              <a:t> für die TI-Einbindung (1)</a:t>
            </a:r>
          </a:p>
        </p:txBody>
      </p:sp>
      <p:graphicFrame>
        <p:nvGraphicFramePr>
          <p:cNvPr id="7" name="Inhaltsplatzhalter 6">
            <a:extLst>
              <a:ext uri="{FF2B5EF4-FFF2-40B4-BE49-F238E27FC236}">
                <a16:creationId xmlns:a16="http://schemas.microsoft.com/office/drawing/2014/main" id="{5FBCFF89-4F36-B0DB-0046-6598B55EF959}"/>
              </a:ext>
            </a:extLst>
          </p:cNvPr>
          <p:cNvGraphicFramePr>
            <a:graphicFrameLocks noGrp="1"/>
          </p:cNvGraphicFramePr>
          <p:nvPr>
            <p:ph idx="1"/>
            <p:extLst>
              <p:ext uri="{D42A27DB-BD31-4B8C-83A1-F6EECF244321}">
                <p14:modId xmlns:p14="http://schemas.microsoft.com/office/powerpoint/2010/main" val="13317808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DAA56C8D-13BD-6274-6480-AE3FCFA8B809}"/>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293785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6F6F9-12AC-CD16-280A-02046AC0F0EC}"/>
              </a:ext>
            </a:extLst>
          </p:cNvPr>
          <p:cNvSpPr>
            <a:spLocks noGrp="1"/>
          </p:cNvSpPr>
          <p:nvPr>
            <p:ph type="title"/>
          </p:nvPr>
        </p:nvSpPr>
        <p:spPr/>
        <p:txBody>
          <a:bodyPr/>
          <a:lstStyle/>
          <a:p>
            <a:r>
              <a:rPr lang="de-DE"/>
              <a:t>Grundlagen und Vertiefungsfolien</a:t>
            </a:r>
          </a:p>
        </p:txBody>
      </p:sp>
      <p:sp>
        <p:nvSpPr>
          <p:cNvPr id="3" name="Inhaltsplatzhalter 2">
            <a:extLst>
              <a:ext uri="{FF2B5EF4-FFF2-40B4-BE49-F238E27FC236}">
                <a16:creationId xmlns:a16="http://schemas.microsoft.com/office/drawing/2014/main" id="{1A03A981-5F37-C25B-7F9A-1D09CF93B570}"/>
              </a:ext>
            </a:extLst>
          </p:cNvPr>
          <p:cNvSpPr>
            <a:spLocks noGrp="1"/>
          </p:cNvSpPr>
          <p:nvPr>
            <p:ph idx="1"/>
          </p:nvPr>
        </p:nvSpPr>
        <p:spPr/>
        <p:txBody>
          <a:bodyPr>
            <a:normAutofit fontScale="92500" lnSpcReduction="20000"/>
          </a:bodyPr>
          <a:lstStyle/>
          <a:p>
            <a:pPr marL="0" indent="0">
              <a:buNone/>
            </a:pPr>
            <a:r>
              <a:rPr lang="de-DE"/>
              <a:t>Die Präsentation enthält eine Foliensammlung, die in Grundlagenfolien und Vertiefungsfolien gegliedert ist. Die einzelnen Folien können frei zu einer Präsentation zusammengefügt werden, die den individuellen Anforderungen der Organisation und Mitarbeitenden entspricht</a:t>
            </a:r>
          </a:p>
          <a:p>
            <a:endParaRPr lang="de-DE"/>
          </a:p>
          <a:p>
            <a:pPr marL="0" indent="0">
              <a:buNone/>
            </a:pPr>
            <a:r>
              <a:rPr lang="de-DE" b="1"/>
              <a:t>Grundlagenfolien:</a:t>
            </a:r>
            <a:r>
              <a:rPr lang="de-DE"/>
              <a:t> Die Folien vermitteln Basisinformationen zu KIM. Die Inhalte sind in verständlicher Sprache gehalten, mit einem Bezug zum Arbeitsalltag in der Pflegepraxis. Die Grundlagenfolien eigenen sich z. B. für Teamsitzungen mit Pflegekräften</a:t>
            </a:r>
          </a:p>
          <a:p>
            <a:pPr marL="0" indent="0">
              <a:buNone/>
            </a:pPr>
            <a:endParaRPr lang="de-DE"/>
          </a:p>
          <a:p>
            <a:pPr marL="0" indent="0">
              <a:buNone/>
            </a:pPr>
            <a:r>
              <a:rPr lang="de-DE" b="1"/>
              <a:t>Vertiefungsfolien: </a:t>
            </a:r>
            <a:r>
              <a:rPr lang="de-DE"/>
              <a:t>Die Folien vermitteln vertiefende Informationen zu KIM sowie technische Details. Die Vertiefungsfolien eignen sich z. B. für Leitungsrunden oder den Austausch mit Abteilungen aus IT oder Verwaltung</a:t>
            </a:r>
            <a:endParaRPr lang="de-DE" b="1"/>
          </a:p>
        </p:txBody>
      </p:sp>
    </p:spTree>
    <p:extLst>
      <p:ext uri="{BB962C8B-B14F-4D97-AF65-F5344CB8AC3E}">
        <p14:creationId xmlns:p14="http://schemas.microsoft.com/office/powerpoint/2010/main" val="248928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54331-FFED-5FE8-0D37-11444A3D7900}"/>
              </a:ext>
            </a:extLst>
          </p:cNvPr>
          <p:cNvSpPr>
            <a:spLocks noGrp="1"/>
          </p:cNvSpPr>
          <p:nvPr>
            <p:ph type="title"/>
          </p:nvPr>
        </p:nvSpPr>
        <p:spPr/>
        <p:txBody>
          <a:bodyPr/>
          <a:lstStyle/>
          <a:p>
            <a:r>
              <a:rPr lang="de-DE" err="1"/>
              <a:t>Gelingensfaktoren</a:t>
            </a:r>
            <a:r>
              <a:rPr lang="de-DE"/>
              <a:t> für die TI-Einbindung (2)</a:t>
            </a:r>
          </a:p>
        </p:txBody>
      </p:sp>
      <p:graphicFrame>
        <p:nvGraphicFramePr>
          <p:cNvPr id="7" name="Inhaltsplatzhalter 6">
            <a:extLst>
              <a:ext uri="{FF2B5EF4-FFF2-40B4-BE49-F238E27FC236}">
                <a16:creationId xmlns:a16="http://schemas.microsoft.com/office/drawing/2014/main" id="{5FBCFF89-4F36-B0DB-0046-6598B55EF959}"/>
              </a:ext>
            </a:extLst>
          </p:cNvPr>
          <p:cNvGraphicFramePr>
            <a:graphicFrameLocks noGrp="1"/>
          </p:cNvGraphicFramePr>
          <p:nvPr>
            <p:ph idx="1"/>
            <p:extLst>
              <p:ext uri="{D42A27DB-BD31-4B8C-83A1-F6EECF244321}">
                <p14:modId xmlns:p14="http://schemas.microsoft.com/office/powerpoint/2010/main" val="6581180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DAA56C8D-13BD-6274-6480-AE3FCFA8B809}"/>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2708797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B11A2-18C9-F7AB-9EDC-7293AE433062}"/>
              </a:ext>
            </a:extLst>
          </p:cNvPr>
          <p:cNvSpPr>
            <a:spLocks noGrp="1"/>
          </p:cNvSpPr>
          <p:nvPr>
            <p:ph type="title"/>
          </p:nvPr>
        </p:nvSpPr>
        <p:spPr/>
        <p:txBody>
          <a:bodyPr/>
          <a:lstStyle/>
          <a:p>
            <a:r>
              <a:rPr lang="de-DE"/>
              <a:t>Vorüberlegungen und Prozessplanung (1)</a:t>
            </a:r>
          </a:p>
        </p:txBody>
      </p:sp>
      <p:sp>
        <p:nvSpPr>
          <p:cNvPr id="7" name="Inhaltsplatzhalter 6">
            <a:extLst>
              <a:ext uri="{FF2B5EF4-FFF2-40B4-BE49-F238E27FC236}">
                <a16:creationId xmlns:a16="http://schemas.microsoft.com/office/drawing/2014/main" id="{B3FE9044-AC8E-DF49-C609-1CF0ABA4B42F}"/>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600" b="1" i="0" u="none" strike="noStrike" kern="1200" cap="none" spc="0" normalizeH="0" baseline="0" noProof="0">
                <a:ln>
                  <a:noFill/>
                </a:ln>
                <a:solidFill>
                  <a:prstClr val="black"/>
                </a:solidFill>
                <a:effectLst/>
                <a:uLnTx/>
                <a:uFillTx/>
                <a:ea typeface="+mn-ea"/>
                <a:cs typeface="+mn-cs"/>
              </a:rPr>
              <a:t>Zeitplanung</a:t>
            </a:r>
            <a:endParaRPr kumimoji="0" lang="de-DE" altLang="de-DE" sz="1600" b="0" i="0" u="none" strike="noStrike" kern="1200" cap="none" spc="0" normalizeH="0" baseline="0" noProof="0">
              <a:ln>
                <a:noFill/>
              </a:ln>
              <a:solidFill>
                <a:prstClr val="black"/>
              </a:solidFill>
              <a:effectLst/>
              <a:uLnTx/>
              <a:uFillTx/>
              <a:ea typeface="+mn-ea"/>
              <a:cs typeface="+mn-cs"/>
            </a:endParaRPr>
          </a:p>
          <a:p>
            <a:pPr eaLnBrk="0" fontAlgn="base" hangingPunct="0">
              <a:lnSpc>
                <a:spcPct val="100000"/>
              </a:lnSpc>
              <a:spcBef>
                <a:spcPct val="0"/>
              </a:spcBef>
              <a:spcAft>
                <a:spcPct val="0"/>
              </a:spcAft>
              <a:defRPr/>
            </a:pPr>
            <a:r>
              <a:rPr kumimoji="0" lang="de-DE" altLang="de-DE" sz="1600" b="0" i="0" u="none" strike="noStrike" kern="1200" cap="none" spc="0" normalizeH="0" baseline="0" noProof="0">
                <a:ln>
                  <a:noFill/>
                </a:ln>
                <a:solidFill>
                  <a:prstClr val="black"/>
                </a:solidFill>
                <a:effectLst/>
                <a:uLnTx/>
                <a:uFillTx/>
                <a:ea typeface="+mn-ea"/>
                <a:cs typeface="+mn-cs"/>
              </a:rPr>
              <a:t>Welche Umsetzungszeiträume werden</a:t>
            </a:r>
            <a:r>
              <a:rPr lang="de-DE" altLang="de-DE" sz="1600">
                <a:solidFill>
                  <a:prstClr val="black"/>
                </a:solidFill>
              </a:rPr>
              <a:t> für die TI-Einbindung vorgesehen?</a:t>
            </a:r>
          </a:p>
          <a:p>
            <a:pPr eaLnBrk="0" fontAlgn="base" hangingPunct="0">
              <a:lnSpc>
                <a:spcPct val="100000"/>
              </a:lnSpc>
              <a:spcBef>
                <a:spcPct val="0"/>
              </a:spcBef>
              <a:spcAft>
                <a:spcPct val="0"/>
              </a:spcAft>
              <a:defRPr/>
            </a:pPr>
            <a:r>
              <a:rPr lang="de-DE" altLang="de-DE" sz="1600">
                <a:solidFill>
                  <a:prstClr val="black"/>
                </a:solidFill>
              </a:rPr>
              <a:t>Gibt es gesetzliche oder organisatorische Deadlines, die eingehalten werden müssen?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de-DE" altLang="de-DE" sz="1600" b="0"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600" b="1" i="0" u="none" strike="noStrike" kern="1200" cap="none" spc="0" normalizeH="0" baseline="0" noProof="0">
                <a:ln>
                  <a:noFill/>
                </a:ln>
                <a:solidFill>
                  <a:prstClr val="black"/>
                </a:solidFill>
                <a:effectLst/>
                <a:uLnTx/>
                <a:uFillTx/>
                <a:ea typeface="+mn-ea"/>
                <a:cs typeface="+mn-cs"/>
              </a:rPr>
              <a:t>Projektmanagement</a:t>
            </a:r>
            <a:endParaRPr kumimoji="0" lang="de-DE" altLang="de-DE" sz="1600" b="1" i="0" u="none" strike="noStrike" cap="none" normalizeH="0" baseline="0">
              <a:ln>
                <a:noFill/>
              </a:ln>
              <a:solidFill>
                <a:schemeClr val="tx1"/>
              </a:solidFill>
              <a:effectLst/>
            </a:endParaRPr>
          </a:p>
          <a:p>
            <a:pPr eaLnBrk="0" fontAlgn="base" hangingPunct="0">
              <a:lnSpc>
                <a:spcPct val="100000"/>
              </a:lnSpc>
              <a:spcBef>
                <a:spcPct val="0"/>
              </a:spcBef>
              <a:spcAft>
                <a:spcPct val="0"/>
              </a:spcAft>
              <a:defRPr/>
            </a:pPr>
            <a:r>
              <a:rPr kumimoji="0" lang="de-DE" altLang="de-DE" sz="1600" b="0" i="0" u="none" strike="noStrike" kern="1200" cap="none" spc="0" normalizeH="0" baseline="0" noProof="0">
                <a:ln>
                  <a:noFill/>
                </a:ln>
                <a:solidFill>
                  <a:prstClr val="black"/>
                </a:solidFill>
                <a:effectLst/>
                <a:uLnTx/>
                <a:uFillTx/>
                <a:ea typeface="+mn-ea"/>
                <a:cs typeface="+mn-cs"/>
              </a:rPr>
              <a:t>Wer kümmert sich um den Prozess der Einbindung, wie sind die Verantwortlichkeiten verteilt?</a:t>
            </a:r>
          </a:p>
          <a:p>
            <a:pPr eaLnBrk="0" fontAlgn="base" hangingPunct="0">
              <a:lnSpc>
                <a:spcPct val="100000"/>
              </a:lnSpc>
              <a:spcBef>
                <a:spcPct val="0"/>
              </a:spcBef>
              <a:spcAft>
                <a:spcPct val="0"/>
              </a:spcAft>
              <a:defRPr/>
            </a:pPr>
            <a:r>
              <a:rPr lang="de-DE" sz="1600"/>
              <a:t>Wie kann der Fortschritt der TI-Einbindung überwacht werden?</a:t>
            </a:r>
          </a:p>
          <a:p>
            <a:pPr eaLnBrk="0" fontAlgn="base" hangingPunct="0">
              <a:lnSpc>
                <a:spcPct val="100000"/>
              </a:lnSpc>
              <a:spcBef>
                <a:spcPct val="0"/>
              </a:spcBef>
              <a:spcAft>
                <a:spcPct val="0"/>
              </a:spcAft>
              <a:defRPr/>
            </a:pPr>
            <a:r>
              <a:rPr lang="de-DE" sz="1600"/>
              <a:t>Ist eine interne Testphase für die neuen Prozesse vorgesehen?</a:t>
            </a:r>
          </a:p>
          <a:p>
            <a:pPr eaLnBrk="0" fontAlgn="base" hangingPunct="0">
              <a:lnSpc>
                <a:spcPct val="100000"/>
              </a:lnSpc>
              <a:spcBef>
                <a:spcPct val="0"/>
              </a:spcBef>
              <a:spcAft>
                <a:spcPct val="0"/>
              </a:spcAft>
              <a:defRPr/>
            </a:pPr>
            <a:endParaRPr kumimoji="0" lang="de-DE" altLang="de-DE" sz="1600" b="1"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600" b="1" i="0" u="none" strike="noStrike" kern="1200" cap="none" spc="0" normalizeH="0" baseline="0" noProof="0">
                <a:ln>
                  <a:noFill/>
                </a:ln>
                <a:solidFill>
                  <a:prstClr val="black"/>
                </a:solidFill>
                <a:effectLst/>
                <a:uLnTx/>
                <a:uFillTx/>
                <a:ea typeface="+mn-ea"/>
                <a:cs typeface="+mn-cs"/>
              </a:rPr>
              <a:t>Expertise</a:t>
            </a:r>
          </a:p>
          <a:p>
            <a:pPr eaLnBrk="0" fontAlgn="base" hangingPunct="0">
              <a:lnSpc>
                <a:spcPct val="100000"/>
              </a:lnSpc>
              <a:spcBef>
                <a:spcPct val="0"/>
              </a:spcBef>
              <a:spcAft>
                <a:spcPct val="0"/>
              </a:spcAft>
              <a:defRPr/>
            </a:pPr>
            <a:r>
              <a:rPr lang="de-DE" altLang="de-DE" sz="1600">
                <a:solidFill>
                  <a:prstClr val="black"/>
                </a:solidFill>
              </a:rPr>
              <a:t>In welchen Fällen kann technische Expertise von externen Dienstleistern einbezogen werden?</a:t>
            </a:r>
          </a:p>
          <a:p>
            <a:pPr lvl="1" eaLnBrk="0" fontAlgn="base" hangingPunct="0">
              <a:lnSpc>
                <a:spcPct val="100000"/>
              </a:lnSpc>
              <a:spcBef>
                <a:spcPct val="0"/>
              </a:spcBef>
              <a:spcAft>
                <a:spcPct val="0"/>
              </a:spcAft>
            </a:pPr>
            <a:r>
              <a:rPr kumimoji="0" lang="de-DE" altLang="de-DE" sz="1600" b="0" i="0" u="none" strike="noStrike" cap="none" normalizeH="0" baseline="0">
                <a:ln>
                  <a:noFill/>
                </a:ln>
                <a:solidFill>
                  <a:schemeClr val="tx1"/>
                </a:solidFill>
                <a:effectLst/>
              </a:rPr>
              <a:t>Bedarf an elektronischen Heilberufsausweisen, SMC-B-Karten, Konnektoren, Kartenterminals.</a:t>
            </a:r>
          </a:p>
          <a:p>
            <a:pPr lvl="1" eaLnBrk="0" fontAlgn="base" hangingPunct="0">
              <a:lnSpc>
                <a:spcPct val="100000"/>
              </a:lnSpc>
              <a:spcBef>
                <a:spcPct val="0"/>
              </a:spcBef>
              <a:spcAft>
                <a:spcPct val="0"/>
              </a:spcAft>
            </a:pPr>
            <a:r>
              <a:rPr lang="de-DE" altLang="de-DE" sz="1600">
                <a:solidFill>
                  <a:prstClr val="black"/>
                </a:solidFill>
              </a:rPr>
              <a:t>Gibt es Handlungsbedarf bei der technischen Infrastruktur (z. B. Zustand des Internetanschlusses)?</a:t>
            </a:r>
          </a:p>
          <a:p>
            <a:pPr marL="0" marR="0" lvl="0" indent="0" algn="l" defTabSz="914400" rtl="0" eaLnBrk="0" fontAlgn="base" latinLnBrk="0" hangingPunct="0">
              <a:lnSpc>
                <a:spcPct val="100000"/>
              </a:lnSpc>
              <a:spcBef>
                <a:spcPct val="0"/>
              </a:spcBef>
              <a:spcAft>
                <a:spcPct val="0"/>
              </a:spcAft>
              <a:buClrTx/>
              <a:buSzTx/>
              <a:buNone/>
              <a:tabLst/>
            </a:pPr>
            <a:endParaRPr kumimoji="0" lang="de-DE" altLang="de-DE" sz="1600" b="1"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de-DE" altLang="de-DE" sz="1600" b="1" i="0" u="none" strike="noStrike" cap="none" normalizeH="0" baseline="0">
                <a:ln>
                  <a:noFill/>
                </a:ln>
                <a:solidFill>
                  <a:schemeClr val="tx1"/>
                </a:solidFill>
                <a:effectLst/>
              </a:rPr>
              <a:t>Prozessplanung</a:t>
            </a:r>
            <a:endParaRPr kumimoji="0" lang="de-DE" altLang="de-DE" sz="1600" b="0" i="0" u="none" strike="noStrike" cap="none" normalizeH="0" baseline="0">
              <a:ln>
                <a:noFill/>
              </a:ln>
              <a:solidFill>
                <a:schemeClr val="tx1"/>
              </a:solidFill>
              <a:effectLst/>
            </a:endParaRPr>
          </a:p>
          <a:p>
            <a:pPr eaLnBrk="0" fontAlgn="base" hangingPunct="0">
              <a:lnSpc>
                <a:spcPct val="100000"/>
              </a:lnSpc>
              <a:spcBef>
                <a:spcPct val="0"/>
              </a:spcBef>
              <a:spcAft>
                <a:spcPct val="0"/>
              </a:spcAft>
              <a:defRPr/>
            </a:pPr>
            <a:r>
              <a:rPr lang="de-DE" altLang="de-DE" sz="1600">
                <a:solidFill>
                  <a:prstClr val="black"/>
                </a:solidFill>
              </a:rPr>
              <a:t>Welche konkreten Vorbereitungen und Abstimmungen sind für die einzelnen Einbindungsschritte zu treffen?</a:t>
            </a:r>
          </a:p>
          <a:p>
            <a:pPr lvl="1" eaLnBrk="0" fontAlgn="base" hangingPunct="0">
              <a:lnSpc>
                <a:spcPct val="100000"/>
              </a:lnSpc>
              <a:spcBef>
                <a:spcPct val="0"/>
              </a:spcBef>
              <a:spcAft>
                <a:spcPct val="0"/>
              </a:spcAft>
              <a:defRPr/>
            </a:pPr>
            <a:r>
              <a:rPr lang="de-DE" altLang="de-DE" sz="1600">
                <a:solidFill>
                  <a:prstClr val="black"/>
                </a:solidFill>
              </a:rPr>
              <a:t>Beantragung der Authentifizierungskarten</a:t>
            </a:r>
          </a:p>
          <a:p>
            <a:pPr lvl="1" eaLnBrk="0" fontAlgn="base" hangingPunct="0">
              <a:lnSpc>
                <a:spcPct val="100000"/>
              </a:lnSpc>
              <a:spcBef>
                <a:spcPct val="0"/>
              </a:spcBef>
              <a:spcAft>
                <a:spcPct val="0"/>
              </a:spcAft>
              <a:defRPr/>
            </a:pPr>
            <a:r>
              <a:rPr lang="de-DE" altLang="de-DE" sz="1600">
                <a:solidFill>
                  <a:prstClr val="black"/>
                </a:solidFill>
              </a:rPr>
              <a:t>Beschaffung und Installation der TI-Komponenten</a:t>
            </a:r>
          </a:p>
          <a:p>
            <a:pPr lvl="1" eaLnBrk="0" fontAlgn="base" hangingPunct="0">
              <a:lnSpc>
                <a:spcPct val="100000"/>
              </a:lnSpc>
              <a:spcBef>
                <a:spcPct val="0"/>
              </a:spcBef>
              <a:spcAft>
                <a:spcPct val="0"/>
              </a:spcAft>
              <a:defRPr/>
            </a:pPr>
            <a:r>
              <a:rPr lang="de-DE" altLang="de-DE" sz="1600">
                <a:solidFill>
                  <a:prstClr val="black"/>
                </a:solidFill>
              </a:rPr>
              <a:t>Beantragung der TI-Pauschale</a:t>
            </a:r>
          </a:p>
        </p:txBody>
      </p:sp>
      <p:sp>
        <p:nvSpPr>
          <p:cNvPr id="6" name="Fußzeilenplatzhalter 4">
            <a:extLst>
              <a:ext uri="{FF2B5EF4-FFF2-40B4-BE49-F238E27FC236}">
                <a16:creationId xmlns:a16="http://schemas.microsoft.com/office/drawing/2014/main" id="{BB76C072-8321-0FEC-6722-490E27CEF13B}"/>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29389821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B11A2-18C9-F7AB-9EDC-7293AE433062}"/>
              </a:ext>
            </a:extLst>
          </p:cNvPr>
          <p:cNvSpPr>
            <a:spLocks noGrp="1"/>
          </p:cNvSpPr>
          <p:nvPr>
            <p:ph type="title"/>
          </p:nvPr>
        </p:nvSpPr>
        <p:spPr/>
        <p:txBody>
          <a:bodyPr/>
          <a:lstStyle/>
          <a:p>
            <a:r>
              <a:rPr lang="de-DE"/>
              <a:t>Vorüberlegungen und Prozessplanung (2)</a:t>
            </a:r>
          </a:p>
        </p:txBody>
      </p:sp>
      <p:sp>
        <p:nvSpPr>
          <p:cNvPr id="7" name="Inhaltsplatzhalter 6">
            <a:extLst>
              <a:ext uri="{FF2B5EF4-FFF2-40B4-BE49-F238E27FC236}">
                <a16:creationId xmlns:a16="http://schemas.microsoft.com/office/drawing/2014/main" id="{B3FE9044-AC8E-DF49-C609-1CF0ABA4B42F}"/>
              </a:ext>
            </a:extLst>
          </p:cNvPr>
          <p:cNvSpPr>
            <a:spLocks noGrp="1"/>
          </p:cNvSpPr>
          <p:nvPr>
            <p:ph idx="1"/>
          </p:nvPr>
        </p:nvSpPr>
        <p:spPr/>
        <p:txBody>
          <a:bodyPr>
            <a:normAutofit fontScale="92500" lnSpcReduction="10000"/>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800" b="1" i="0" u="none" strike="noStrike" kern="1200" cap="none" spc="0" normalizeH="0" baseline="0" noProof="0">
                <a:ln>
                  <a:noFill/>
                </a:ln>
                <a:solidFill>
                  <a:prstClr val="black"/>
                </a:solidFill>
                <a:effectLst/>
                <a:uLnTx/>
                <a:uFillTx/>
                <a:ea typeface="+mn-ea"/>
                <a:cs typeface="+mn-cs"/>
              </a:rPr>
              <a:t>Kommunikation</a:t>
            </a:r>
          </a:p>
          <a:p>
            <a:pPr eaLnBrk="0" fontAlgn="base" hangingPunct="0">
              <a:lnSpc>
                <a:spcPct val="100000"/>
              </a:lnSpc>
              <a:spcBef>
                <a:spcPct val="0"/>
              </a:spcBef>
              <a:spcAft>
                <a:spcPct val="0"/>
              </a:spcAft>
              <a:defRPr/>
            </a:pPr>
            <a:r>
              <a:rPr kumimoji="0" lang="de-DE" altLang="de-DE" sz="1800" i="0" u="none" strike="noStrike" kern="1200" cap="none" spc="0" normalizeH="0" baseline="0" noProof="0">
                <a:ln>
                  <a:noFill/>
                </a:ln>
                <a:solidFill>
                  <a:prstClr val="black"/>
                </a:solidFill>
                <a:effectLst/>
                <a:uLnTx/>
                <a:uFillTx/>
                <a:ea typeface="+mn-ea"/>
                <a:cs typeface="+mn-cs"/>
              </a:rPr>
              <a:t>Mit wem soll zukünftig zu welchen Anlässen digital kommuniziert werden? (Arztpraxen, Krankenhäuser, Apotheken etc.)</a:t>
            </a:r>
          </a:p>
          <a:p>
            <a:pPr eaLnBrk="0" fontAlgn="base" hangingPunct="0">
              <a:lnSpc>
                <a:spcPct val="100000"/>
              </a:lnSpc>
              <a:spcBef>
                <a:spcPct val="0"/>
              </a:spcBef>
              <a:spcAft>
                <a:spcPct val="0"/>
              </a:spcAft>
              <a:defRPr/>
            </a:pPr>
            <a:r>
              <a:rPr kumimoji="0" lang="de-DE" altLang="de-DE" sz="1800" i="0" u="none" strike="noStrike" kern="1200" cap="none" spc="0" normalizeH="0" baseline="0" noProof="0">
                <a:ln>
                  <a:noFill/>
                </a:ln>
                <a:solidFill>
                  <a:prstClr val="black"/>
                </a:solidFill>
                <a:effectLst/>
                <a:uLnTx/>
                <a:uFillTx/>
                <a:ea typeface="+mn-ea"/>
                <a:cs typeface="+mn-cs"/>
              </a:rPr>
              <a:t>Wie können gemeinsam neue Arbeitsabläufe für die digitale Kommunikation besprochen und organisiert werden? (Z. B. </a:t>
            </a:r>
            <a:r>
              <a:rPr kumimoji="0" lang="de-DE" altLang="de-DE" sz="1800" i="0" u="none" strike="noStrike" kern="1200" cap="none" spc="0" normalizeH="0" baseline="0" noProof="0" err="1">
                <a:ln>
                  <a:noFill/>
                </a:ln>
                <a:solidFill>
                  <a:prstClr val="black"/>
                </a:solidFill>
                <a:effectLst/>
                <a:uLnTx/>
                <a:uFillTx/>
                <a:ea typeface="+mn-ea"/>
                <a:cs typeface="+mn-cs"/>
              </a:rPr>
              <a:t>We</a:t>
            </a:r>
            <a:r>
              <a:rPr lang="de-DE" altLang="de-DE" sz="1800">
                <a:solidFill>
                  <a:prstClr val="black"/>
                </a:solidFill>
              </a:rPr>
              <a:t>r kommuniziert mit KIM und wie wird der Informationsfluss in der Einrichtung organisiert?)</a:t>
            </a:r>
            <a:endParaRPr kumimoji="0" lang="de-DE" altLang="de-DE" sz="1800" i="0" u="none" strike="noStrike" kern="1200" cap="none" spc="0" normalizeH="0" baseline="0" noProof="0">
              <a:ln>
                <a:noFill/>
              </a:ln>
              <a:solidFill>
                <a:prstClr val="black"/>
              </a:solidFill>
              <a:effectLst/>
              <a:uLnTx/>
              <a:uFillTx/>
              <a:ea typeface="+mn-ea"/>
              <a:cs typeface="+mn-cs"/>
            </a:endParaRPr>
          </a:p>
          <a:p>
            <a:pPr eaLnBrk="0" fontAlgn="base" hangingPunct="0">
              <a:lnSpc>
                <a:spcPct val="100000"/>
              </a:lnSpc>
              <a:spcBef>
                <a:spcPct val="0"/>
              </a:spcBef>
              <a:spcAft>
                <a:spcPct val="0"/>
              </a:spcAft>
              <a:defRPr/>
            </a:pPr>
            <a:endParaRPr kumimoji="0" lang="de-DE" altLang="de-DE" sz="1800"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800" b="1" i="0" u="none" strike="noStrike" kern="1200" cap="none" spc="0" normalizeH="0" baseline="0" noProof="0">
                <a:ln>
                  <a:noFill/>
                </a:ln>
                <a:solidFill>
                  <a:prstClr val="black"/>
                </a:solidFill>
                <a:effectLst/>
                <a:uLnTx/>
                <a:uFillTx/>
                <a:ea typeface="+mn-ea"/>
                <a:cs typeface="+mn-cs"/>
              </a:rPr>
              <a:t>Organisationsentwicklung</a:t>
            </a:r>
          </a:p>
          <a:p>
            <a:pPr eaLnBrk="0" fontAlgn="base" hangingPunct="0">
              <a:lnSpc>
                <a:spcPct val="100000"/>
              </a:lnSpc>
              <a:spcBef>
                <a:spcPct val="0"/>
              </a:spcBef>
              <a:spcAft>
                <a:spcPct val="0"/>
              </a:spcAft>
              <a:defRPr/>
            </a:pPr>
            <a:r>
              <a:rPr lang="de-DE" altLang="de-DE" sz="1800">
                <a:solidFill>
                  <a:prstClr val="black"/>
                </a:solidFill>
              </a:rPr>
              <a:t>Wie können die Mitarbeitenden frühzeitig einbezogen und informiert werden?</a:t>
            </a:r>
          </a:p>
          <a:p>
            <a:pPr eaLnBrk="0" fontAlgn="base" hangingPunct="0">
              <a:lnSpc>
                <a:spcPct val="100000"/>
              </a:lnSpc>
              <a:spcBef>
                <a:spcPct val="0"/>
              </a:spcBef>
              <a:spcAft>
                <a:spcPct val="0"/>
              </a:spcAft>
              <a:defRPr/>
            </a:pPr>
            <a:r>
              <a:rPr kumimoji="0" lang="de-DE" altLang="de-DE" sz="1800" i="0" u="none" strike="noStrike" kern="1200" cap="none" spc="0" normalizeH="0" baseline="0" noProof="0">
                <a:ln>
                  <a:noFill/>
                </a:ln>
                <a:solidFill>
                  <a:prstClr val="black"/>
                </a:solidFill>
                <a:effectLst/>
                <a:uLnTx/>
                <a:uFillTx/>
                <a:ea typeface="+mn-ea"/>
                <a:cs typeface="+mn-cs"/>
              </a:rPr>
              <a:t>Wer </a:t>
            </a:r>
            <a:r>
              <a:rPr lang="de-DE" altLang="de-DE" sz="1800">
                <a:solidFill>
                  <a:prstClr val="black"/>
                </a:solidFill>
              </a:rPr>
              <a:t>ist Ansprechperson für Rückfragen zur TI und zur Prozessumstellung?</a:t>
            </a:r>
            <a:endParaRPr kumimoji="0" lang="de-DE" altLang="de-DE" sz="1800"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de-DE" altLang="de-DE" sz="1800" b="1"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800" b="1" i="0" u="none" strike="noStrike" kern="1200" cap="none" spc="0" normalizeH="0" baseline="0" noProof="0">
                <a:ln>
                  <a:noFill/>
                </a:ln>
                <a:solidFill>
                  <a:prstClr val="black"/>
                </a:solidFill>
                <a:effectLst/>
                <a:uLnTx/>
                <a:uFillTx/>
                <a:ea typeface="+mn-ea"/>
                <a:cs typeface="+mn-cs"/>
              </a:rPr>
              <a:t>Kompetenzen</a:t>
            </a:r>
          </a:p>
          <a:p>
            <a:pPr eaLnBrk="0" fontAlgn="base" hangingPunct="0">
              <a:lnSpc>
                <a:spcPct val="100000"/>
              </a:lnSpc>
              <a:spcBef>
                <a:spcPct val="0"/>
              </a:spcBef>
              <a:spcAft>
                <a:spcPct val="0"/>
              </a:spcAft>
              <a:defRPr/>
            </a:pPr>
            <a:r>
              <a:rPr lang="de-DE" altLang="de-DE" sz="1800">
                <a:solidFill>
                  <a:prstClr val="black"/>
                </a:solidFill>
              </a:rPr>
              <a:t>Welche Schulungsangebote zur TI können bereitgestellt werden?</a:t>
            </a:r>
            <a:endParaRPr kumimoji="0" lang="de-DE" altLang="de-DE" sz="1800" i="0" u="none" strike="noStrike" kern="1200" cap="none" spc="0" normalizeH="0" baseline="0" noProof="0">
              <a:ln>
                <a:noFill/>
              </a:ln>
              <a:solidFill>
                <a:prstClr val="black"/>
              </a:solidFill>
              <a:effectLst/>
              <a:uLnTx/>
              <a:uFillTx/>
              <a:ea typeface="+mn-ea"/>
              <a:cs typeface="+mn-cs"/>
            </a:endParaRPr>
          </a:p>
          <a:p>
            <a:pPr eaLnBrk="0" fontAlgn="base" hangingPunct="0">
              <a:lnSpc>
                <a:spcPct val="100000"/>
              </a:lnSpc>
              <a:spcBef>
                <a:spcPct val="0"/>
              </a:spcBef>
              <a:spcAft>
                <a:spcPct val="0"/>
              </a:spcAft>
              <a:defRPr/>
            </a:pPr>
            <a:r>
              <a:rPr lang="de-DE" altLang="de-DE" sz="1800">
                <a:solidFill>
                  <a:prstClr val="black"/>
                </a:solidFill>
              </a:rPr>
              <a:t>Braucht es ergänzend Handreichungen und Materialien?</a:t>
            </a:r>
            <a:endParaRPr kumimoji="0" lang="de-DE" altLang="de-DE" sz="1800"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de-DE" altLang="de-DE" sz="1800" b="1" i="0" u="none" strike="noStrike" kern="1200" cap="none" spc="0" normalizeH="0" baseline="0" noProof="0">
              <a:ln>
                <a:noFill/>
              </a:ln>
              <a:solidFill>
                <a:prstClr val="black"/>
              </a:solidFill>
              <a:effectLst/>
              <a:uLnTx/>
              <a:uFillTx/>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de-DE" altLang="de-DE" sz="1800" b="1" i="0" u="none" strike="noStrike" kern="1200" cap="none" spc="0" normalizeH="0" baseline="0" noProof="0">
                <a:ln>
                  <a:noFill/>
                </a:ln>
                <a:solidFill>
                  <a:prstClr val="black"/>
                </a:solidFill>
                <a:effectLst/>
                <a:uLnTx/>
                <a:uFillTx/>
                <a:ea typeface="+mn-ea"/>
                <a:cs typeface="+mn-cs"/>
              </a:rPr>
              <a:t>Netzwerk</a:t>
            </a:r>
          </a:p>
          <a:p>
            <a:pPr eaLnBrk="0" fontAlgn="base" hangingPunct="0">
              <a:lnSpc>
                <a:spcPct val="100000"/>
              </a:lnSpc>
              <a:spcBef>
                <a:spcPct val="0"/>
              </a:spcBef>
              <a:spcAft>
                <a:spcPct val="0"/>
              </a:spcAft>
              <a:defRPr/>
            </a:pPr>
            <a:r>
              <a:rPr kumimoji="0" lang="de-DE" altLang="de-DE" sz="1800" i="0" u="none" strike="noStrike" kern="1200" cap="none" spc="0" normalizeH="0" baseline="0" noProof="0">
                <a:ln>
                  <a:noFill/>
                </a:ln>
                <a:solidFill>
                  <a:prstClr val="black"/>
                </a:solidFill>
                <a:effectLst/>
                <a:uLnTx/>
                <a:uFillTx/>
                <a:ea typeface="+mn-ea"/>
                <a:cs typeface="+mn-cs"/>
              </a:rPr>
              <a:t>Welche Erfahrungen haben andere Einrichtungen aus meinem Netzwerk im Zusammenhang mit der TI gemacht?</a:t>
            </a:r>
          </a:p>
          <a:p>
            <a:pPr eaLnBrk="0" fontAlgn="base" hangingPunct="0">
              <a:lnSpc>
                <a:spcPct val="100000"/>
              </a:lnSpc>
              <a:spcBef>
                <a:spcPct val="0"/>
              </a:spcBef>
              <a:spcAft>
                <a:spcPct val="0"/>
              </a:spcAft>
              <a:defRPr/>
            </a:pPr>
            <a:r>
              <a:rPr lang="de-DE" altLang="de-DE" sz="1800">
                <a:solidFill>
                  <a:prstClr val="black"/>
                </a:solidFill>
              </a:rPr>
              <a:t>Gibt es Netzwerk- und Fachveranstaltungen zur TI, die besucht werden können?</a:t>
            </a:r>
            <a:endParaRPr kumimoji="0" lang="de-DE" altLang="de-DE" sz="1800" i="0" u="none" strike="noStrike" kern="1200" cap="none" spc="0" normalizeH="0" baseline="0" noProof="0">
              <a:ln>
                <a:noFill/>
              </a:ln>
              <a:solidFill>
                <a:prstClr val="black"/>
              </a:solidFill>
              <a:effectLst/>
              <a:uLnTx/>
              <a:uFillTx/>
              <a:ea typeface="+mn-ea"/>
              <a:cs typeface="+mn-cs"/>
            </a:endParaRPr>
          </a:p>
        </p:txBody>
      </p:sp>
      <p:sp>
        <p:nvSpPr>
          <p:cNvPr id="6" name="Fußzeilenplatzhalter 4">
            <a:extLst>
              <a:ext uri="{FF2B5EF4-FFF2-40B4-BE49-F238E27FC236}">
                <a16:creationId xmlns:a16="http://schemas.microsoft.com/office/drawing/2014/main" id="{BB76C072-8321-0FEC-6722-490E27CEF13B}"/>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3894204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4E8B39-EC1B-7473-34FA-80BD83263179}"/>
              </a:ext>
            </a:extLst>
          </p:cNvPr>
          <p:cNvSpPr>
            <a:spLocks noGrp="1"/>
          </p:cNvSpPr>
          <p:nvPr>
            <p:ph type="title"/>
          </p:nvPr>
        </p:nvSpPr>
        <p:spPr/>
        <p:txBody>
          <a:bodyPr/>
          <a:lstStyle/>
          <a:p>
            <a:r>
              <a:rPr lang="de-DE" dirty="0"/>
              <a:t>Interne Festlegungen für die TI-Einführung</a:t>
            </a:r>
          </a:p>
        </p:txBody>
      </p:sp>
      <p:sp>
        <p:nvSpPr>
          <p:cNvPr id="3" name="Inhaltsplatzhalter 2">
            <a:extLst>
              <a:ext uri="{FF2B5EF4-FFF2-40B4-BE49-F238E27FC236}">
                <a16:creationId xmlns:a16="http://schemas.microsoft.com/office/drawing/2014/main" id="{1B5C2C8A-7202-B183-A325-677FB6C35011}"/>
              </a:ext>
            </a:extLst>
          </p:cNvPr>
          <p:cNvSpPr>
            <a:spLocks noGrp="1"/>
          </p:cNvSpPr>
          <p:nvPr>
            <p:ph idx="1"/>
          </p:nvPr>
        </p:nvSpPr>
        <p:spPr/>
        <p:txBody>
          <a:bodyPr>
            <a:normAutofit/>
          </a:bodyPr>
          <a:lstStyle/>
          <a:p>
            <a:pPr marL="0" indent="0">
              <a:buNone/>
            </a:pPr>
            <a:endParaRPr lang="de-DE"/>
          </a:p>
          <a:p>
            <a:pPr marL="0" indent="0">
              <a:buNone/>
            </a:pPr>
            <a:endParaRPr lang="de-DE"/>
          </a:p>
          <a:p>
            <a:pPr marL="0" indent="0">
              <a:buNone/>
            </a:pPr>
            <a:endParaRPr lang="de-DE"/>
          </a:p>
          <a:p>
            <a:pPr marL="0" indent="0">
              <a:buNone/>
            </a:pPr>
            <a:endParaRPr lang="de-DE"/>
          </a:p>
        </p:txBody>
      </p:sp>
      <p:sp>
        <p:nvSpPr>
          <p:cNvPr id="5" name="Fußzeilenplatzhalter 4">
            <a:extLst>
              <a:ext uri="{FF2B5EF4-FFF2-40B4-BE49-F238E27FC236}">
                <a16:creationId xmlns:a16="http://schemas.microsoft.com/office/drawing/2014/main" id="{D2CB0EE2-2D5E-FD3F-F42E-DC2F8E154B72}"/>
              </a:ext>
            </a:extLst>
          </p:cNvPr>
          <p:cNvSpPr>
            <a:spLocks noGrp="1"/>
          </p:cNvSpPr>
          <p:nvPr>
            <p:ph type="ftr" sz="quarter" idx="11"/>
          </p:nvPr>
        </p:nvSpPr>
        <p:spPr/>
        <p:txBody>
          <a:bodyPr/>
          <a:lstStyle/>
          <a:p>
            <a:r>
              <a:rPr lang="de-DE"/>
              <a:t>Grundlagenfolie</a:t>
            </a:r>
          </a:p>
        </p:txBody>
      </p:sp>
      <p:graphicFrame>
        <p:nvGraphicFramePr>
          <p:cNvPr id="4" name="Tabelle 3">
            <a:extLst>
              <a:ext uri="{FF2B5EF4-FFF2-40B4-BE49-F238E27FC236}">
                <a16:creationId xmlns:a16="http://schemas.microsoft.com/office/drawing/2014/main" id="{11D4C4EB-AE51-A4BE-6463-E80C9459B34A}"/>
              </a:ext>
            </a:extLst>
          </p:cNvPr>
          <p:cNvGraphicFramePr>
            <a:graphicFrameLocks noGrp="1"/>
          </p:cNvGraphicFramePr>
          <p:nvPr>
            <p:extLst>
              <p:ext uri="{D42A27DB-BD31-4B8C-83A1-F6EECF244321}">
                <p14:modId xmlns:p14="http://schemas.microsoft.com/office/powerpoint/2010/main" val="3443893304"/>
              </p:ext>
            </p:extLst>
          </p:nvPr>
        </p:nvGraphicFramePr>
        <p:xfrm>
          <a:off x="1064003" y="1879283"/>
          <a:ext cx="10793770" cy="4297680"/>
        </p:xfrm>
        <a:graphic>
          <a:graphicData uri="http://schemas.openxmlformats.org/drawingml/2006/table">
            <a:tbl>
              <a:tblPr firstCol="1" bandRow="1">
                <a:tableStyleId>{5C22544A-7EE6-4342-B048-85BDC9FD1C3A}</a:tableStyleId>
              </a:tblPr>
              <a:tblGrid>
                <a:gridCol w="5525968">
                  <a:extLst>
                    <a:ext uri="{9D8B030D-6E8A-4147-A177-3AD203B41FA5}">
                      <a16:colId xmlns:a16="http://schemas.microsoft.com/office/drawing/2014/main" val="908788607"/>
                    </a:ext>
                  </a:extLst>
                </a:gridCol>
                <a:gridCol w="5267802">
                  <a:extLst>
                    <a:ext uri="{9D8B030D-6E8A-4147-A177-3AD203B41FA5}">
                      <a16:colId xmlns:a16="http://schemas.microsoft.com/office/drawing/2014/main" val="121408400"/>
                    </a:ext>
                  </a:extLst>
                </a:gridCol>
              </a:tblGrid>
              <a:tr h="34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Ansprechpersonen für die TI-Einführung (intern/extern):</a:t>
                      </a:r>
                    </a:p>
                  </a:txBody>
                  <a:tcPr/>
                </a:tc>
                <a:tc>
                  <a:txBody>
                    <a:bodyPr/>
                    <a:lstStyle/>
                    <a:p>
                      <a:endParaRPr lang="de-DE"/>
                    </a:p>
                  </a:txBody>
                  <a:tcPr/>
                </a:tc>
                <a:extLst>
                  <a:ext uri="{0D108BD9-81ED-4DB2-BD59-A6C34878D82A}">
                    <a16:rowId xmlns:a16="http://schemas.microsoft.com/office/drawing/2014/main" val="3951456368"/>
                  </a:ext>
                </a:extLst>
              </a:tr>
              <a:tr h="34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Informationskanäle für aktuelle Entwicklungen:</a:t>
                      </a:r>
                    </a:p>
                  </a:txBody>
                  <a:tcPr/>
                </a:tc>
                <a:tc>
                  <a:txBody>
                    <a:bodyPr/>
                    <a:lstStyle/>
                    <a:p>
                      <a:endParaRPr lang="de-DE"/>
                    </a:p>
                  </a:txBody>
                  <a:tcPr/>
                </a:tc>
                <a:extLst>
                  <a:ext uri="{0D108BD9-81ED-4DB2-BD59-A6C34878D82A}">
                    <a16:rowId xmlns:a16="http://schemas.microsoft.com/office/drawing/2014/main" val="4047074588"/>
                  </a:ext>
                </a:extLst>
              </a:tr>
              <a:tr h="576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Reihenfolge der Einführung der </a:t>
                      </a:r>
                      <a:br>
                        <a:rPr lang="de-DE"/>
                      </a:br>
                      <a:r>
                        <a:rPr lang="de-DE"/>
                        <a:t>TI-Fachanwendungen:</a:t>
                      </a:r>
                    </a:p>
                  </a:txBody>
                  <a:tcPr/>
                </a:tc>
                <a:tc>
                  <a:txBody>
                    <a:bodyPr/>
                    <a:lstStyle/>
                    <a:p>
                      <a:endParaRPr lang="de-DE"/>
                    </a:p>
                  </a:txBody>
                  <a:tcPr/>
                </a:tc>
                <a:extLst>
                  <a:ext uri="{0D108BD9-81ED-4DB2-BD59-A6C34878D82A}">
                    <a16:rowId xmlns:a16="http://schemas.microsoft.com/office/drawing/2014/main" val="3173044298"/>
                  </a:ext>
                </a:extLst>
              </a:tr>
              <a:tr h="576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Prozesse für die </a:t>
                      </a:r>
                      <a:br>
                        <a:rPr lang="de-DE"/>
                      </a:br>
                      <a:r>
                        <a:rPr lang="de-DE"/>
                        <a:t>TI-Fachanwendungen künftig genutzt werden:</a:t>
                      </a:r>
                    </a:p>
                  </a:txBody>
                  <a:tcPr/>
                </a:tc>
                <a:tc>
                  <a:txBody>
                    <a:bodyPr/>
                    <a:lstStyle/>
                    <a:p>
                      <a:endParaRPr lang="de-DE"/>
                    </a:p>
                  </a:txBody>
                  <a:tcPr/>
                </a:tc>
                <a:extLst>
                  <a:ext uri="{0D108BD9-81ED-4DB2-BD59-A6C34878D82A}">
                    <a16:rowId xmlns:a16="http://schemas.microsoft.com/office/drawing/2014/main" val="3355593960"/>
                  </a:ext>
                </a:extLst>
              </a:tr>
              <a:tr h="576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Zeitraum für die interne Testung von</a:t>
                      </a:r>
                      <a:br>
                        <a:rPr lang="de-DE"/>
                      </a:br>
                      <a:r>
                        <a:rPr lang="de-DE"/>
                        <a:t>TI-Fachanwendungen:</a:t>
                      </a:r>
                    </a:p>
                  </a:txBody>
                  <a:tcPr/>
                </a:tc>
                <a:tc>
                  <a:txBody>
                    <a:bodyPr/>
                    <a:lstStyle/>
                    <a:p>
                      <a:endParaRPr lang="de-DE"/>
                    </a:p>
                  </a:txBody>
                  <a:tcPr/>
                </a:tc>
                <a:extLst>
                  <a:ext uri="{0D108BD9-81ED-4DB2-BD59-A6C34878D82A}">
                    <a16:rowId xmlns:a16="http://schemas.microsoft.com/office/drawing/2014/main" val="2301966727"/>
                  </a:ext>
                </a:extLst>
              </a:tr>
              <a:tr h="576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Personen(-gruppen) mit Zugriff auf </a:t>
                      </a:r>
                      <a:br>
                        <a:rPr lang="de-DE"/>
                      </a:br>
                      <a:r>
                        <a:rPr lang="de-DE"/>
                        <a:t>TI-Fachanwendungen:</a:t>
                      </a:r>
                    </a:p>
                  </a:txBody>
                  <a:tcPr/>
                </a:tc>
                <a:tc>
                  <a:txBody>
                    <a:bodyPr/>
                    <a:lstStyle/>
                    <a:p>
                      <a:endParaRPr lang="de-DE"/>
                    </a:p>
                  </a:txBody>
                  <a:tcPr/>
                </a:tc>
                <a:extLst>
                  <a:ext uri="{0D108BD9-81ED-4DB2-BD59-A6C34878D82A}">
                    <a16:rowId xmlns:a16="http://schemas.microsoft.com/office/drawing/2014/main" val="2615603447"/>
                  </a:ext>
                </a:extLst>
              </a:tr>
              <a:tr h="576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Kommunikationspartner mit denen </a:t>
                      </a:r>
                      <a:br>
                        <a:rPr lang="de-DE"/>
                      </a:br>
                      <a:r>
                        <a:rPr lang="de-DE"/>
                        <a:t>TI-Fachanwendungen genutzt werden:</a:t>
                      </a:r>
                    </a:p>
                  </a:txBody>
                  <a:tcPr/>
                </a:tc>
                <a:tc>
                  <a:txBody>
                    <a:bodyPr/>
                    <a:lstStyle/>
                    <a:p>
                      <a:endParaRPr lang="de-DE"/>
                    </a:p>
                  </a:txBody>
                  <a:tcPr/>
                </a:tc>
                <a:extLst>
                  <a:ext uri="{0D108BD9-81ED-4DB2-BD59-A6C34878D82A}">
                    <a16:rowId xmlns:a16="http://schemas.microsoft.com/office/drawing/2014/main" val="1459080171"/>
                  </a:ext>
                </a:extLst>
              </a:tr>
              <a:tr h="34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TI-Informations- und -Schulungsangebote:</a:t>
                      </a:r>
                    </a:p>
                  </a:txBody>
                  <a:tcPr/>
                </a:tc>
                <a:tc>
                  <a:txBody>
                    <a:bodyPr/>
                    <a:lstStyle/>
                    <a:p>
                      <a:endParaRPr lang="de-DE" dirty="0"/>
                    </a:p>
                  </a:txBody>
                  <a:tcPr/>
                </a:tc>
                <a:extLst>
                  <a:ext uri="{0D108BD9-81ED-4DB2-BD59-A6C34878D82A}">
                    <a16:rowId xmlns:a16="http://schemas.microsoft.com/office/drawing/2014/main" val="1081036738"/>
                  </a:ext>
                </a:extLst>
              </a:tr>
            </a:tbl>
          </a:graphicData>
        </a:graphic>
      </p:graphicFrame>
    </p:spTree>
    <p:extLst>
      <p:ext uri="{BB962C8B-B14F-4D97-AF65-F5344CB8AC3E}">
        <p14:creationId xmlns:p14="http://schemas.microsoft.com/office/powerpoint/2010/main" val="2627156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33915-D357-FDC7-9A47-F2DCC839C4B8}"/>
              </a:ext>
            </a:extLst>
          </p:cNvPr>
          <p:cNvSpPr>
            <a:spLocks noGrp="1"/>
          </p:cNvSpPr>
          <p:nvPr>
            <p:ph type="title"/>
          </p:nvPr>
        </p:nvSpPr>
        <p:spPr/>
        <p:txBody>
          <a:bodyPr/>
          <a:lstStyle/>
          <a:p>
            <a:r>
              <a:rPr lang="de-DE"/>
              <a:t>Datenschutz &amp; Datensicherheit</a:t>
            </a:r>
          </a:p>
        </p:txBody>
      </p:sp>
      <p:sp>
        <p:nvSpPr>
          <p:cNvPr id="3" name="Inhaltsplatzhalter 2">
            <a:extLst>
              <a:ext uri="{FF2B5EF4-FFF2-40B4-BE49-F238E27FC236}">
                <a16:creationId xmlns:a16="http://schemas.microsoft.com/office/drawing/2014/main" id="{F144882B-9158-A208-6664-3826A74DDD48}"/>
              </a:ext>
            </a:extLst>
          </p:cNvPr>
          <p:cNvSpPr>
            <a:spLocks noGrp="1"/>
          </p:cNvSpPr>
          <p:nvPr>
            <p:ph idx="1"/>
          </p:nvPr>
        </p:nvSpPr>
        <p:spPr/>
        <p:txBody>
          <a:bodyPr>
            <a:normAutofit lnSpcReduction="10000"/>
          </a:bodyPr>
          <a:lstStyle/>
          <a:p>
            <a:pPr marL="0" indent="0">
              <a:buNone/>
            </a:pPr>
            <a:r>
              <a:rPr lang="de-DE" b="1"/>
              <a:t>Impulsfragen für Aspekte von Datenschutz- und Sicherheit</a:t>
            </a:r>
          </a:p>
          <a:p>
            <a:endParaRPr lang="de-DE"/>
          </a:p>
          <a:p>
            <a:r>
              <a:rPr lang="de-DE"/>
              <a:t>Welche gesetzlichen Regelungen zum Datenschutz und Datensicherheit müssen bei dem Einsatz der TI beachtet werden?</a:t>
            </a:r>
          </a:p>
          <a:p>
            <a:r>
              <a:rPr lang="de-DE"/>
              <a:t>Zu welchen Inhalten müssen Mitarbeitende neu geschult werden?</a:t>
            </a:r>
          </a:p>
          <a:p>
            <a:r>
              <a:rPr lang="de-DE"/>
              <a:t>Welche Formate eignen sich für die Wissensvermittlung?</a:t>
            </a:r>
          </a:p>
          <a:p>
            <a:r>
              <a:rPr lang="de-DE"/>
              <a:t>In welchen bestehenden Schulungsangeboten kann das Thema verankert werden?</a:t>
            </a:r>
          </a:p>
          <a:p>
            <a:r>
              <a:rPr lang="de-DE"/>
              <a:t>Welche Anpassungen müssen ggf. in internen Richtlinien vorgenommen werden?</a:t>
            </a:r>
          </a:p>
        </p:txBody>
      </p:sp>
      <p:sp>
        <p:nvSpPr>
          <p:cNvPr id="5" name="Fußzeilenplatzhalter 4">
            <a:extLst>
              <a:ext uri="{FF2B5EF4-FFF2-40B4-BE49-F238E27FC236}">
                <a16:creationId xmlns:a16="http://schemas.microsoft.com/office/drawing/2014/main" id="{E4099503-DDBA-63EC-BA57-2E0EFAEB4240}"/>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664048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33915-D357-FDC7-9A47-F2DCC839C4B8}"/>
              </a:ext>
            </a:extLst>
          </p:cNvPr>
          <p:cNvSpPr>
            <a:spLocks noGrp="1"/>
          </p:cNvSpPr>
          <p:nvPr>
            <p:ph type="title"/>
          </p:nvPr>
        </p:nvSpPr>
        <p:spPr/>
        <p:txBody>
          <a:bodyPr/>
          <a:lstStyle/>
          <a:p>
            <a:r>
              <a:rPr lang="de-DE" dirty="0"/>
              <a:t>Interne Festlegungen zu Datenschutz &amp; Datensicherheit</a:t>
            </a:r>
          </a:p>
        </p:txBody>
      </p:sp>
      <p:graphicFrame>
        <p:nvGraphicFramePr>
          <p:cNvPr id="4" name="Inhaltsplatzhalter 3">
            <a:extLst>
              <a:ext uri="{FF2B5EF4-FFF2-40B4-BE49-F238E27FC236}">
                <a16:creationId xmlns:a16="http://schemas.microsoft.com/office/drawing/2014/main" id="{80CB5310-3DB5-E37C-F982-6B2A1B86E35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E4099503-DDBA-63EC-BA57-2E0EFAEB4240}"/>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15377869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5253C-E329-83F2-5050-CE2C1313679A}"/>
              </a:ext>
            </a:extLst>
          </p:cNvPr>
          <p:cNvSpPr>
            <a:spLocks noGrp="1"/>
          </p:cNvSpPr>
          <p:nvPr>
            <p:ph type="title"/>
          </p:nvPr>
        </p:nvSpPr>
        <p:spPr/>
        <p:txBody>
          <a:bodyPr/>
          <a:lstStyle/>
          <a:p>
            <a:r>
              <a:rPr lang="de-DE"/>
              <a:t>Problembehandlung TI</a:t>
            </a:r>
          </a:p>
        </p:txBody>
      </p:sp>
      <p:sp>
        <p:nvSpPr>
          <p:cNvPr id="3" name="Inhaltsplatzhalter 2">
            <a:extLst>
              <a:ext uri="{FF2B5EF4-FFF2-40B4-BE49-F238E27FC236}">
                <a16:creationId xmlns:a16="http://schemas.microsoft.com/office/drawing/2014/main" id="{7A6498B8-B5B3-2C9F-AE06-82491DF5023F}"/>
              </a:ext>
            </a:extLst>
          </p:cNvPr>
          <p:cNvSpPr>
            <a:spLocks noGrp="1"/>
          </p:cNvSpPr>
          <p:nvPr>
            <p:ph idx="1"/>
          </p:nvPr>
        </p:nvSpPr>
        <p:spPr/>
        <p:txBody>
          <a:bodyPr>
            <a:normAutofit fontScale="92500"/>
          </a:bodyPr>
          <a:lstStyle/>
          <a:p>
            <a:pPr marL="0" indent="0">
              <a:buNone/>
            </a:pPr>
            <a:r>
              <a:rPr lang="de-DE" b="1" dirty="0"/>
              <a:t>Impulsfragen für den Umgang mit Problemen bei der Nutzung der TI</a:t>
            </a:r>
          </a:p>
          <a:p>
            <a:pPr marL="0" indent="0">
              <a:buNone/>
            </a:pPr>
            <a:endParaRPr lang="de-DE" dirty="0"/>
          </a:p>
          <a:p>
            <a:r>
              <a:rPr lang="de-DE" dirty="0"/>
              <a:t>Wie wird bei Fehlermeldungen im Zusammenhang mit der Nutzung der TI vorgegangen?</a:t>
            </a:r>
          </a:p>
          <a:p>
            <a:r>
              <a:rPr lang="de-DE" dirty="0"/>
              <a:t>Welche Ansätze zur Fehlerbehebung können selbst durchgeführt werden?</a:t>
            </a:r>
          </a:p>
          <a:p>
            <a:r>
              <a:rPr lang="de-DE" dirty="0"/>
              <a:t>Welche Personen und/oder Institutionen (intern/extern) haben welche Verantwortungsbereiche und sind im Problemfall zu kontaktieren? </a:t>
            </a:r>
          </a:p>
          <a:p>
            <a:r>
              <a:rPr lang="de-DE" dirty="0"/>
              <a:t>Auf welche alternativen Kommunikationsmedien wird bei technischen Problemen als Ausweichlösung zurückgegriffen?</a:t>
            </a:r>
          </a:p>
          <a:p>
            <a:endParaRPr lang="de-DE" dirty="0"/>
          </a:p>
        </p:txBody>
      </p:sp>
      <p:sp>
        <p:nvSpPr>
          <p:cNvPr id="5" name="Fußzeilenplatzhalter 4">
            <a:extLst>
              <a:ext uri="{FF2B5EF4-FFF2-40B4-BE49-F238E27FC236}">
                <a16:creationId xmlns:a16="http://schemas.microsoft.com/office/drawing/2014/main" id="{757FAF6A-932B-700D-8737-FE4D0E1E63F3}"/>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1513745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5253C-E329-83F2-5050-CE2C1313679A}"/>
              </a:ext>
            </a:extLst>
          </p:cNvPr>
          <p:cNvSpPr>
            <a:spLocks noGrp="1"/>
          </p:cNvSpPr>
          <p:nvPr>
            <p:ph type="title"/>
          </p:nvPr>
        </p:nvSpPr>
        <p:spPr/>
        <p:txBody>
          <a:bodyPr/>
          <a:lstStyle/>
          <a:p>
            <a:r>
              <a:rPr lang="de-DE"/>
              <a:t>Mögliches Vorgehen zur Problembehandlung</a:t>
            </a:r>
          </a:p>
        </p:txBody>
      </p:sp>
      <p:graphicFrame>
        <p:nvGraphicFramePr>
          <p:cNvPr id="6" name="Inhaltsplatzhalter 5">
            <a:extLst>
              <a:ext uri="{FF2B5EF4-FFF2-40B4-BE49-F238E27FC236}">
                <a16:creationId xmlns:a16="http://schemas.microsoft.com/office/drawing/2014/main" id="{AF2FF90A-4A36-6729-C995-264B58A7205F}"/>
              </a:ext>
            </a:extLst>
          </p:cNvPr>
          <p:cNvGraphicFramePr>
            <a:graphicFrameLocks noGrp="1"/>
          </p:cNvGraphicFramePr>
          <p:nvPr>
            <p:ph idx="1"/>
            <p:extLst>
              <p:ext uri="{D42A27DB-BD31-4B8C-83A1-F6EECF244321}">
                <p14:modId xmlns:p14="http://schemas.microsoft.com/office/powerpoint/2010/main" val="33899051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757FAF6A-932B-700D-8737-FE4D0E1E63F3}"/>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513542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0C197-BF5C-B2AF-53EF-0FDC3E5B6C0C}"/>
              </a:ext>
            </a:extLst>
          </p:cNvPr>
          <p:cNvSpPr>
            <a:spLocks noGrp="1"/>
          </p:cNvSpPr>
          <p:nvPr>
            <p:ph type="title"/>
          </p:nvPr>
        </p:nvSpPr>
        <p:spPr/>
        <p:txBody>
          <a:bodyPr/>
          <a:lstStyle/>
          <a:p>
            <a:r>
              <a:rPr lang="de-DE"/>
              <a:t>TI-Einführung: Erwartungsmanagement</a:t>
            </a:r>
          </a:p>
        </p:txBody>
      </p:sp>
      <p:sp>
        <p:nvSpPr>
          <p:cNvPr id="3" name="Inhaltsplatzhalter 2">
            <a:extLst>
              <a:ext uri="{FF2B5EF4-FFF2-40B4-BE49-F238E27FC236}">
                <a16:creationId xmlns:a16="http://schemas.microsoft.com/office/drawing/2014/main" id="{767598C1-C24D-0780-9821-E327BCAEAF4C}"/>
              </a:ext>
            </a:extLst>
          </p:cNvPr>
          <p:cNvSpPr>
            <a:spLocks noGrp="1"/>
          </p:cNvSpPr>
          <p:nvPr>
            <p:ph idx="1"/>
          </p:nvPr>
        </p:nvSpPr>
        <p:spPr/>
        <p:txBody>
          <a:bodyPr>
            <a:normAutofit fontScale="92500" lnSpcReduction="20000"/>
          </a:bodyPr>
          <a:lstStyle/>
          <a:p>
            <a:r>
              <a:rPr lang="de-DE"/>
              <a:t>Bis zum 01.07.2025 werden sich viele Pflegeeinrichtungen in die TI einbinden und TI-Fachwendungen nutzen</a:t>
            </a:r>
          </a:p>
          <a:p>
            <a:endParaRPr lang="de-DE"/>
          </a:p>
          <a:p>
            <a:r>
              <a:rPr lang="de-DE"/>
              <a:t>Der flächendeckende Einsatz der TI hat das Potenzial die Prozesse in der sektorenübergreifenden Kommunikation und dem Datenaustausch zu verbessern</a:t>
            </a:r>
          </a:p>
          <a:p>
            <a:pPr marL="0" indent="0">
              <a:buNone/>
            </a:pPr>
            <a:endParaRPr lang="de-DE"/>
          </a:p>
          <a:p>
            <a:r>
              <a:rPr lang="de-DE"/>
              <a:t>Es ist jedoch von Bedeutung ein aktives Erwartungsmanagement zu betreiben und realistische Umsetzungszeiträume zu kommunizieren:</a:t>
            </a:r>
          </a:p>
          <a:p>
            <a:pPr lvl="1"/>
            <a:r>
              <a:rPr lang="de-DE"/>
              <a:t>Für Hersteller zur Integration neuer Funktionen in das Primärsystem</a:t>
            </a:r>
          </a:p>
          <a:p>
            <a:pPr lvl="1"/>
            <a:r>
              <a:rPr lang="de-DE"/>
              <a:t>Für Mitarbeitende zum Erlernen und Einüben der neuen Abläufe</a:t>
            </a:r>
          </a:p>
          <a:p>
            <a:pPr lvl="1"/>
            <a:r>
              <a:rPr lang="de-DE"/>
              <a:t>Für externe Kommunikationspartner zur Umstellung der Prozesse</a:t>
            </a:r>
          </a:p>
        </p:txBody>
      </p:sp>
      <p:sp>
        <p:nvSpPr>
          <p:cNvPr id="4" name="Fußzeilenplatzhalter 3">
            <a:extLst>
              <a:ext uri="{FF2B5EF4-FFF2-40B4-BE49-F238E27FC236}">
                <a16:creationId xmlns:a16="http://schemas.microsoft.com/office/drawing/2014/main" id="{B16C3655-92FB-53D8-7B49-AAC943D0E82F}"/>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790343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F5B68-2757-0B81-69B0-E8AAB3EC7C70}"/>
              </a:ext>
            </a:extLst>
          </p:cNvPr>
          <p:cNvSpPr>
            <a:spLocks noGrp="1"/>
          </p:cNvSpPr>
          <p:nvPr>
            <p:ph type="title"/>
          </p:nvPr>
        </p:nvSpPr>
        <p:spPr/>
        <p:txBody>
          <a:bodyPr/>
          <a:lstStyle/>
          <a:p>
            <a:r>
              <a:rPr lang="de-DE"/>
              <a:t>Weiterführende Informationen:</a:t>
            </a:r>
            <a:br>
              <a:rPr lang="de-DE"/>
            </a:br>
            <a:r>
              <a:rPr lang="de-DE"/>
              <a:t>Der TI-Ressourcenpool</a:t>
            </a:r>
          </a:p>
        </p:txBody>
      </p:sp>
      <p:sp>
        <p:nvSpPr>
          <p:cNvPr id="3" name="Inhaltsplatzhalter 2">
            <a:extLst>
              <a:ext uri="{FF2B5EF4-FFF2-40B4-BE49-F238E27FC236}">
                <a16:creationId xmlns:a16="http://schemas.microsoft.com/office/drawing/2014/main" id="{6D993A36-1A4B-4099-EFED-C92127DABB7F}"/>
              </a:ext>
            </a:extLst>
          </p:cNvPr>
          <p:cNvSpPr>
            <a:spLocks noGrp="1"/>
          </p:cNvSpPr>
          <p:nvPr>
            <p:ph idx="1"/>
          </p:nvPr>
        </p:nvSpPr>
        <p:spPr/>
        <p:txBody>
          <a:bodyPr/>
          <a:lstStyle/>
          <a:p>
            <a:pPr marL="0" indent="0">
              <a:buNone/>
            </a:pPr>
            <a:r>
              <a:rPr lang="de-DE"/>
              <a:t>Umfangreiche weiterführende Informationen rund um die Einbindung der Pflege in die Telematikinfrastruktur finden sich auch im TI-Ressourcenpool des Kompetenzzentrums Pflege und Digitalisierung.</a:t>
            </a:r>
          </a:p>
          <a:p>
            <a:pPr marL="0" indent="0">
              <a:buNone/>
            </a:pPr>
            <a:endParaRPr lang="de-DE"/>
          </a:p>
          <a:p>
            <a:pPr marL="0" indent="0">
              <a:buNone/>
            </a:pPr>
            <a:r>
              <a:rPr lang="de-DE">
                <a:hlinkClick r:id="rId3"/>
              </a:rPr>
              <a:t>LINK TI-Ressourcenpool</a:t>
            </a:r>
            <a:endParaRPr lang="de-DE"/>
          </a:p>
        </p:txBody>
      </p:sp>
      <p:sp>
        <p:nvSpPr>
          <p:cNvPr id="4" name="Fußzeilenplatzhalter 3">
            <a:extLst>
              <a:ext uri="{FF2B5EF4-FFF2-40B4-BE49-F238E27FC236}">
                <a16:creationId xmlns:a16="http://schemas.microsoft.com/office/drawing/2014/main" id="{8A336D46-ADA0-B618-7760-0E47FC89BF08}"/>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378797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A70DE-FD71-E064-7DA0-D8886B3DD079}"/>
              </a:ext>
            </a:extLst>
          </p:cNvPr>
          <p:cNvSpPr>
            <a:spLocks noGrp="1"/>
          </p:cNvSpPr>
          <p:nvPr>
            <p:ph type="title"/>
          </p:nvPr>
        </p:nvSpPr>
        <p:spPr/>
        <p:txBody>
          <a:bodyPr/>
          <a:lstStyle/>
          <a:p>
            <a:r>
              <a:rPr lang="de-DE"/>
              <a:t>Was ist die Telematikinfrastruktur (TI)? (1)</a:t>
            </a:r>
          </a:p>
        </p:txBody>
      </p:sp>
      <p:sp>
        <p:nvSpPr>
          <p:cNvPr id="3" name="Inhaltsplatzhalter 2">
            <a:extLst>
              <a:ext uri="{FF2B5EF4-FFF2-40B4-BE49-F238E27FC236}">
                <a16:creationId xmlns:a16="http://schemas.microsoft.com/office/drawing/2014/main" id="{48621410-F7E5-8F67-6714-159C99F23A3A}"/>
              </a:ext>
            </a:extLst>
          </p:cNvPr>
          <p:cNvSpPr>
            <a:spLocks noGrp="1"/>
          </p:cNvSpPr>
          <p:nvPr>
            <p:ph sz="half" idx="1"/>
          </p:nvPr>
        </p:nvSpPr>
        <p:spPr>
          <a:xfrm>
            <a:off x="838199" y="1855121"/>
            <a:ext cx="10677041" cy="4351338"/>
          </a:xfrm>
        </p:spPr>
        <p:txBody>
          <a:bodyPr>
            <a:normAutofit fontScale="92500" lnSpcReduction="10000"/>
          </a:bodyPr>
          <a:lstStyle/>
          <a:p>
            <a:r>
              <a:rPr lang="de-DE" dirty="0"/>
              <a:t>Der Begriff Telematikinfrastruktur setzt sich zusammen aus Telekommunikation, Informatik und Infrastruktur</a:t>
            </a:r>
          </a:p>
          <a:p>
            <a:endParaRPr lang="de-DE" dirty="0"/>
          </a:p>
          <a:p>
            <a:r>
              <a:rPr lang="de-DE" dirty="0"/>
              <a:t>Die TI vernetzt die Akteure im Gesundheits- und Pflegewesen</a:t>
            </a:r>
          </a:p>
          <a:p>
            <a:endParaRPr lang="de-DE" dirty="0"/>
          </a:p>
          <a:p>
            <a:r>
              <a:rPr lang="de-DE" dirty="0"/>
              <a:t>Über die TI können z. B. Versicherte, Leistungserbringer und Krankenkassen sicher und geschützt miteinander kommunizieren</a:t>
            </a:r>
          </a:p>
          <a:p>
            <a:endParaRPr lang="de-DE" dirty="0"/>
          </a:p>
          <a:p>
            <a:r>
              <a:rPr lang="de-DE" dirty="0"/>
              <a:t>Durch die digitale Kommunikation soll u. a. eine bessere Verfügbarkeit und ein schnellerer Austausch von Informationen ermöglicht werden </a:t>
            </a:r>
          </a:p>
          <a:p>
            <a:endParaRPr lang="de-DE" dirty="0"/>
          </a:p>
          <a:p>
            <a:endParaRPr lang="de-DE" dirty="0"/>
          </a:p>
          <a:p>
            <a:endParaRPr lang="de-DE" dirty="0"/>
          </a:p>
          <a:p>
            <a:pPr marL="0" indent="0">
              <a:buNone/>
            </a:pPr>
            <a:endParaRPr lang="de-DE" dirty="0"/>
          </a:p>
          <a:p>
            <a:endParaRPr lang="de-DE" dirty="0"/>
          </a:p>
          <a:p>
            <a:endParaRPr lang="de-DE" dirty="0"/>
          </a:p>
        </p:txBody>
      </p:sp>
      <p:sp>
        <p:nvSpPr>
          <p:cNvPr id="8" name="Fußzeilenplatzhalter 7">
            <a:extLst>
              <a:ext uri="{FF2B5EF4-FFF2-40B4-BE49-F238E27FC236}">
                <a16:creationId xmlns:a16="http://schemas.microsoft.com/office/drawing/2014/main" id="{AED5401B-4AD1-7191-9B5C-CF552A070389}"/>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2917488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A70DE-FD71-E064-7DA0-D8886B3DD079}"/>
              </a:ext>
            </a:extLst>
          </p:cNvPr>
          <p:cNvSpPr>
            <a:spLocks noGrp="1"/>
          </p:cNvSpPr>
          <p:nvPr>
            <p:ph type="title"/>
          </p:nvPr>
        </p:nvSpPr>
        <p:spPr/>
        <p:txBody>
          <a:bodyPr/>
          <a:lstStyle/>
          <a:p>
            <a:r>
              <a:rPr lang="de-DE"/>
              <a:t>Was ist die Telematikinfrastruktur (TI)? (2)</a:t>
            </a:r>
          </a:p>
        </p:txBody>
      </p:sp>
      <p:sp>
        <p:nvSpPr>
          <p:cNvPr id="3" name="Inhaltsplatzhalter 2">
            <a:extLst>
              <a:ext uri="{FF2B5EF4-FFF2-40B4-BE49-F238E27FC236}">
                <a16:creationId xmlns:a16="http://schemas.microsoft.com/office/drawing/2014/main" id="{48621410-F7E5-8F67-6714-159C99F23A3A}"/>
              </a:ext>
            </a:extLst>
          </p:cNvPr>
          <p:cNvSpPr>
            <a:spLocks noGrp="1"/>
          </p:cNvSpPr>
          <p:nvPr>
            <p:ph sz="half" idx="1"/>
          </p:nvPr>
        </p:nvSpPr>
        <p:spPr>
          <a:xfrm>
            <a:off x="838199" y="1845289"/>
            <a:ext cx="10677041" cy="4351338"/>
          </a:xfrm>
        </p:spPr>
        <p:txBody>
          <a:bodyPr vert="horz" lIns="91440" tIns="45720" rIns="91440" bIns="45720" rtlCol="0" anchor="t">
            <a:normAutofit lnSpcReduction="10000"/>
          </a:bodyPr>
          <a:lstStyle/>
          <a:p>
            <a:r>
              <a:rPr lang="de-DE" dirty="0"/>
              <a:t>Die Daten in der TI werden sicher verschlüsselt auf Servern in Deutschland gespeichert. Einrichtungen und Personen, werden vor einem Zugriff auf die TI geprüft ob diese berechtigt sind</a:t>
            </a:r>
          </a:p>
          <a:p>
            <a:endParaRPr lang="de-DE" dirty="0"/>
          </a:p>
          <a:p>
            <a:r>
              <a:rPr lang="de-DE" dirty="0"/>
              <a:t>Teil der TI sind verschiedene Dienste und Anwendungen wie die elektronische Patientenakte und das E-Rezept, die nach der Anbindung an die TI grundsätzlich nutzbar sind</a:t>
            </a:r>
          </a:p>
          <a:p>
            <a:pPr marL="0" indent="0">
              <a:buNone/>
            </a:pPr>
            <a:endParaRPr lang="de-DE" dirty="0"/>
          </a:p>
          <a:p>
            <a:r>
              <a:rPr lang="de-DE" dirty="0"/>
              <a:t>Viele Bereiche wie Arztpraxen, Krankenhäuser und Apotheken sind bereits in die TI eingebunden</a:t>
            </a:r>
            <a:endParaRPr lang="de-DE" sz="1800" b="0" i="0" u="none" strike="noStrike" baseline="0" dirty="0">
              <a:solidFill>
                <a:srgbClr val="000000"/>
              </a:solidFill>
              <a:latin typeface="Maven Johanniter"/>
            </a:endParaRPr>
          </a:p>
        </p:txBody>
      </p:sp>
      <p:sp>
        <p:nvSpPr>
          <p:cNvPr id="8" name="Fußzeilenplatzhalter 7">
            <a:extLst>
              <a:ext uri="{FF2B5EF4-FFF2-40B4-BE49-F238E27FC236}">
                <a16:creationId xmlns:a16="http://schemas.microsoft.com/office/drawing/2014/main" id="{AED5401B-4AD1-7191-9B5C-CF552A070389}"/>
              </a:ext>
            </a:extLst>
          </p:cNvPr>
          <p:cNvSpPr>
            <a:spLocks noGrp="1"/>
          </p:cNvSpPr>
          <p:nvPr>
            <p:ph type="ftr" sz="quarter" idx="11"/>
          </p:nvPr>
        </p:nvSpPr>
        <p:spPr/>
        <p:txBody>
          <a:bodyPr/>
          <a:lstStyle/>
          <a:p>
            <a:r>
              <a:rPr lang="de-DE"/>
              <a:t>Grundlagenfolie</a:t>
            </a:r>
          </a:p>
        </p:txBody>
      </p:sp>
    </p:spTree>
    <p:extLst>
      <p:ext uri="{BB962C8B-B14F-4D97-AF65-F5344CB8AC3E}">
        <p14:creationId xmlns:p14="http://schemas.microsoft.com/office/powerpoint/2010/main" val="90535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ABFC3-6CA5-4358-FBC0-6A8858B877CD}"/>
              </a:ext>
            </a:extLst>
          </p:cNvPr>
          <p:cNvSpPr>
            <a:spLocks noGrp="1"/>
          </p:cNvSpPr>
          <p:nvPr>
            <p:ph type="title"/>
          </p:nvPr>
        </p:nvSpPr>
        <p:spPr/>
        <p:txBody>
          <a:bodyPr/>
          <a:lstStyle/>
          <a:p>
            <a:r>
              <a:rPr lang="de-DE"/>
              <a:t>Gesetzliche Regelungen</a:t>
            </a:r>
          </a:p>
        </p:txBody>
      </p:sp>
      <p:sp>
        <p:nvSpPr>
          <p:cNvPr id="3" name="Inhaltsplatzhalter 2">
            <a:extLst>
              <a:ext uri="{FF2B5EF4-FFF2-40B4-BE49-F238E27FC236}">
                <a16:creationId xmlns:a16="http://schemas.microsoft.com/office/drawing/2014/main" id="{BEB2CB01-C9C6-E637-3760-5783CC90CA80}"/>
              </a:ext>
            </a:extLst>
          </p:cNvPr>
          <p:cNvSpPr>
            <a:spLocks noGrp="1"/>
          </p:cNvSpPr>
          <p:nvPr>
            <p:ph idx="1"/>
          </p:nvPr>
        </p:nvSpPr>
        <p:spPr/>
        <p:txBody>
          <a:bodyPr vert="horz" lIns="91440" tIns="45720" rIns="91440" bIns="45720" rtlCol="0" anchor="t">
            <a:normAutofit fontScale="62500" lnSpcReduction="20000"/>
          </a:bodyPr>
          <a:lstStyle/>
          <a:p>
            <a:r>
              <a:rPr lang="de-DE" sz="3600" dirty="0"/>
              <a:t>Pflegeeinrichtungen (ambulant, stationär, teilstationär) sind verpflichtet, sich zum 01.07.2025 in die TI einzubinden (vgl. § 341 Abs. 8 SGB V)</a:t>
            </a:r>
          </a:p>
          <a:p>
            <a:endParaRPr lang="de-DE" sz="3600" dirty="0"/>
          </a:p>
          <a:p>
            <a:r>
              <a:rPr lang="de-DE" sz="3600" dirty="0"/>
              <a:t>Die verpflichtende Einbindung zum 01.07.2025 gilt auch für Leistungserbringer der häuslichen Krankenpflege sowie der außerklinischen Intensivpflege (vgl. § 360 Abs. 8 SGB V)</a:t>
            </a:r>
          </a:p>
          <a:p>
            <a:endParaRPr lang="de-DE" sz="3600" dirty="0"/>
          </a:p>
          <a:p>
            <a:r>
              <a:rPr lang="de-DE" sz="3600" dirty="0"/>
              <a:t>Gemäß § 106b SGB XI und § 380 SGB V wurden Finanzierungsvereinbarungen getroffen, die den Ausgleich von erforderlichen Ausstattungs- und Betriebskosten regeln</a:t>
            </a:r>
          </a:p>
          <a:p>
            <a:endParaRPr lang="de-DE" sz="3600" dirty="0"/>
          </a:p>
          <a:p>
            <a:r>
              <a:rPr lang="de-DE" sz="3600" dirty="0"/>
              <a:t>Leistungserbringer häuslicher Krankenpflege sind verpflichtet ihre Leistungen zum 01.07.2026 auch auf Grundlage einer elektronischen Verordnung zu erbringen (vgl. § 360 Abs. 5 SGB V)</a:t>
            </a:r>
          </a:p>
          <a:p>
            <a:endParaRPr lang="de-DE" dirty="0"/>
          </a:p>
        </p:txBody>
      </p:sp>
      <p:sp>
        <p:nvSpPr>
          <p:cNvPr id="5" name="Fußzeilenplatzhalter 4">
            <a:extLst>
              <a:ext uri="{FF2B5EF4-FFF2-40B4-BE49-F238E27FC236}">
                <a16:creationId xmlns:a16="http://schemas.microsoft.com/office/drawing/2014/main" id="{84CDBBC3-BD3B-A04F-543A-69A65BA7296F}"/>
              </a:ext>
            </a:extLst>
          </p:cNvPr>
          <p:cNvSpPr>
            <a:spLocks noGrp="1"/>
          </p:cNvSpPr>
          <p:nvPr>
            <p:ph type="ftr" sz="quarter" idx="11"/>
          </p:nvPr>
        </p:nvSpPr>
        <p:spPr/>
        <p:txBody>
          <a:bodyPr/>
          <a:lstStyle/>
          <a:p>
            <a:r>
              <a:rPr lang="de-DE"/>
              <a:t>Vertiefungsfolie</a:t>
            </a:r>
          </a:p>
        </p:txBody>
      </p:sp>
    </p:spTree>
    <p:extLst>
      <p:ext uri="{BB962C8B-B14F-4D97-AF65-F5344CB8AC3E}">
        <p14:creationId xmlns:p14="http://schemas.microsoft.com/office/powerpoint/2010/main" val="34835419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KV 2024">
  <a:themeElements>
    <a:clrScheme name="GKV 2024 Color">
      <a:dk1>
        <a:srgbClr val="000000"/>
      </a:dk1>
      <a:lt1>
        <a:srgbClr val="FFFFFF"/>
      </a:lt1>
      <a:dk2>
        <a:srgbClr val="B10F17"/>
      </a:dk2>
      <a:lt2>
        <a:srgbClr val="680C00"/>
      </a:lt2>
      <a:accent1>
        <a:srgbClr val="6286A4"/>
      </a:accent1>
      <a:accent2>
        <a:srgbClr val="506F86"/>
      </a:accent2>
      <a:accent3>
        <a:srgbClr val="3C5466"/>
      </a:accent3>
      <a:accent4>
        <a:srgbClr val="304351"/>
      </a:accent4>
      <a:accent5>
        <a:srgbClr val="B2B2B2"/>
      </a:accent5>
      <a:accent6>
        <a:srgbClr val="888888"/>
      </a:accent6>
      <a:hlink>
        <a:srgbClr val="506F86"/>
      </a:hlink>
      <a:folHlink>
        <a:srgbClr val="506F86"/>
      </a:folHlink>
    </a:clrScheme>
    <a:fontScheme name="GKV Font 2024">
      <a:majorFont>
        <a:latin typeface="GKV Open Titel"/>
        <a:ea typeface=""/>
        <a:cs typeface=""/>
      </a:majorFont>
      <a:minorFont>
        <a:latin typeface="GKV Open"/>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lIns="36000" tIns="36000" rIns="36000" bIns="36000" rtlCol="0" anchor="ctr">
        <a:noAutofit/>
      </a:bodyP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sz="1200" dirty="0" smtClean="0"/>
        </a:defPPr>
      </a:lstStyle>
    </a:txDef>
  </a:objectDefaults>
  <a:extraClrSchemeLst/>
  <a:custClrLst>
    <a:custClr name="Rot 2">
      <a:srgbClr val="8E0F07"/>
    </a:custClr>
    <a:custClr name="Rot 3">
      <a:srgbClr val="7B0E02"/>
    </a:custClr>
    <a:custClr name="Orange 1">
      <a:srgbClr val="EC6617"/>
    </a:custClr>
    <a:custClr name="Orange 2">
      <a:srgbClr val="E84E19"/>
    </a:custClr>
    <a:custClr name="Orange 3">
      <a:srgbClr val="C44408"/>
    </a:custClr>
    <a:custClr name="Violett 1">
      <a:srgbClr val="9372B1"/>
    </a:custClr>
    <a:custClr name="Violett 2">
      <a:srgbClr val="6D4F8C"/>
    </a:custClr>
    <a:custClr name="Violett 3">
      <a:srgbClr val="503965"/>
    </a:custClr>
    <a:custClr name="Petrol 1">
      <a:srgbClr val="4AA0AF"/>
    </a:custClr>
    <a:custClr name="Petrol 2">
      <a:srgbClr val="007A86"/>
    </a:custClr>
    <a:custClr name="Petrol 3">
      <a:srgbClr val="03616A"/>
    </a:custClr>
    <a:custClr name="Taubenblau 0">
      <a:srgbClr val="E5EAF2"/>
    </a:custClr>
  </a:custClrLst>
  <a:extLst>
    <a:ext uri="{05A4C25C-085E-4340-85A3-A5531E510DB2}">
      <thm15:themeFamily xmlns:thm15="http://schemas.microsoft.com/office/thememl/2012/main" name="GKV PP Vorlage_V001.potx" id="{CE7A91DF-DA2C-4FED-852F-D18A0F0634E6}" vid="{BD1F1675-D437-487A-A89D-D1EFDE2BD4D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E21AE4461B6D44BE8377D8EC3B0767" ma:contentTypeVersion="2" ma:contentTypeDescription="Ein neues Dokument erstellen." ma:contentTypeScope="" ma:versionID="392361c6f73a5c5d17356aee6541f5eb">
  <xsd:schema xmlns:xsd="http://www.w3.org/2001/XMLSchema" xmlns:xs="http://www.w3.org/2001/XMLSchema" xmlns:p="http://schemas.microsoft.com/office/2006/metadata/properties" xmlns:ns2="ef528a9d-e42d-4e8f-be11-a039b4f2f017" targetNamespace="http://schemas.microsoft.com/office/2006/metadata/properties" ma:root="true" ma:fieldsID="2c055897308a7b48922a30ab3605c150" ns2:_="">
    <xsd:import namespace="ef528a9d-e42d-4e8f-be11-a039b4f2f01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28a9d-e42d-4e8f-be11-a039b4f2f017"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E0901F-6340-4D32-9129-02D10C7D6FDD}"/>
</file>

<file path=customXml/itemProps2.xml><?xml version="1.0" encoding="utf-8"?>
<ds:datastoreItem xmlns:ds="http://schemas.openxmlformats.org/officeDocument/2006/customXml" ds:itemID="{1EA48462-3C16-49E7-96A8-959DC54BD522}"/>
</file>

<file path=customXml/itemProps3.xml><?xml version="1.0" encoding="utf-8"?>
<ds:datastoreItem xmlns:ds="http://schemas.openxmlformats.org/officeDocument/2006/customXml" ds:itemID="{C76D1698-EFC2-460C-A51F-DF51ABD83BBD}"/>
</file>

<file path=docProps/app.xml><?xml version="1.0" encoding="utf-8"?>
<Properties xmlns="http://schemas.openxmlformats.org/officeDocument/2006/extended-properties" xmlns:vt="http://schemas.openxmlformats.org/officeDocument/2006/docPropsVTypes">
  <TotalTime>0</TotalTime>
  <Words>10935</Words>
  <Application>Microsoft Office PowerPoint</Application>
  <PresentationFormat>Breitbild</PresentationFormat>
  <Paragraphs>1115</Paragraphs>
  <Slides>69</Slides>
  <Notes>67</Notes>
  <HiddenSlides>5</HiddenSlides>
  <MMClips>0</MMClips>
  <ScaleCrop>false</ScaleCrop>
  <HeadingPairs>
    <vt:vector size="6" baseType="variant">
      <vt:variant>
        <vt:lpstr>Verwendete Schriftarten</vt:lpstr>
      </vt:variant>
      <vt:variant>
        <vt:i4>14</vt:i4>
      </vt:variant>
      <vt:variant>
        <vt:lpstr>Design</vt:lpstr>
      </vt:variant>
      <vt:variant>
        <vt:i4>2</vt:i4>
      </vt:variant>
      <vt:variant>
        <vt:lpstr>Folientitel</vt:lpstr>
      </vt:variant>
      <vt:variant>
        <vt:i4>69</vt:i4>
      </vt:variant>
    </vt:vector>
  </HeadingPairs>
  <TitlesOfParts>
    <vt:vector size="85" baseType="lpstr">
      <vt:lpstr>apercu-light</vt:lpstr>
      <vt:lpstr>Aptos</vt:lpstr>
      <vt:lpstr>Aptos Display</vt:lpstr>
      <vt:lpstr>Arial</vt:lpstr>
      <vt:lpstr>GKV Open</vt:lpstr>
      <vt:lpstr>GKV Open Titel</vt:lpstr>
      <vt:lpstr>IBM Plex Sans Medium</vt:lpstr>
      <vt:lpstr>Maven Johanniter</vt:lpstr>
      <vt:lpstr>poppins-regular</vt:lpstr>
      <vt:lpstr>Segoe UI</vt:lpstr>
      <vt:lpstr>Symbol</vt:lpstr>
      <vt:lpstr>Wellingtons Regular</vt:lpstr>
      <vt:lpstr>Wingdings</vt:lpstr>
      <vt:lpstr>ZineSansDisplayPro</vt:lpstr>
      <vt:lpstr>Office</vt:lpstr>
      <vt:lpstr>GKV 2024</vt:lpstr>
      <vt:lpstr>Musterpräsentation  „Einführung in die Telematikinfrastruktur“</vt:lpstr>
      <vt:lpstr>Präsentationsleitfaden</vt:lpstr>
      <vt:lpstr>Präsentationsleitfaden</vt:lpstr>
      <vt:lpstr>Druckversion erstellen</vt:lpstr>
      <vt:lpstr>Inhaltliche Gliederung der Präsentation</vt:lpstr>
      <vt:lpstr>Grundlagen und Vertiefungsfolien</vt:lpstr>
      <vt:lpstr>Was ist die Telematikinfrastruktur (TI)? (1)</vt:lpstr>
      <vt:lpstr>Was ist die Telematikinfrastruktur (TI)? (2)</vt:lpstr>
      <vt:lpstr>Gesetzliche Regelungen</vt:lpstr>
      <vt:lpstr>Weitere Vereinbarungen</vt:lpstr>
      <vt:lpstr>Auswahl relevanter Akteure in der TI </vt:lpstr>
      <vt:lpstr>Welche Vorteile bringt die TI für die Pflege?</vt:lpstr>
      <vt:lpstr>Nutzungsszenarien für die TI</vt:lpstr>
      <vt:lpstr>Veränderte Kommunikationsprozesse </vt:lpstr>
      <vt:lpstr>Umsetzungsideen aus der Praxis für TI-Anwendungen</vt:lpstr>
      <vt:lpstr>Analoger Kommunikationsprozess via Fax</vt:lpstr>
      <vt:lpstr>Digitaler Kommunikationsprozess via KIM</vt:lpstr>
      <vt:lpstr>Umsetzungsideen aus der Praxis für TI-Anwendungen</vt:lpstr>
      <vt:lpstr>Prozess rund um das E-Rezept ohne Nutzung von KIM</vt:lpstr>
      <vt:lpstr>Prozess rund um das E-Rezept via KIM</vt:lpstr>
      <vt:lpstr>Rolle der gematik</vt:lpstr>
      <vt:lpstr>Technischer Aufbau der TI</vt:lpstr>
      <vt:lpstr>Komponenten für den Zugriff auf die TI</vt:lpstr>
      <vt:lpstr>Authentifizierungskarten</vt:lpstr>
      <vt:lpstr>eHealth-Kartenterminal</vt:lpstr>
      <vt:lpstr>Arten der TI-Anbindung</vt:lpstr>
      <vt:lpstr>VPN-Zugangsdienst</vt:lpstr>
      <vt:lpstr>Primärsystem</vt:lpstr>
      <vt:lpstr>Telematikinfrastruktur 2.0</vt:lpstr>
      <vt:lpstr>Die TI-Fachanwendung „KIM“</vt:lpstr>
      <vt:lpstr>Die TI-Fachanwendung „E-Rezept“</vt:lpstr>
      <vt:lpstr>Die TI-Fachanwendung „ePA“</vt:lpstr>
      <vt:lpstr>Die TI-Fachanwendung „TI-Messenger“</vt:lpstr>
      <vt:lpstr>Einbindung von Pflegeeinrichtungen in die TI</vt:lpstr>
      <vt:lpstr>Wesentliche praktische Schritte zur Anbindung an die TI</vt:lpstr>
      <vt:lpstr>Weiterführende Informationen im  TI-Ressourcenpool</vt:lpstr>
      <vt:lpstr>Beantragung der Authentifizierungskarten</vt:lpstr>
      <vt:lpstr>Antragsverfahren für den elektronischen Heilberufsausweis (eHBA)</vt:lpstr>
      <vt:lpstr>Antragsverfahren für die SMC-B Karte</vt:lpstr>
      <vt:lpstr>Beschaffung der TI-Komponenten</vt:lpstr>
      <vt:lpstr>Vorbereitung des Installationstermins</vt:lpstr>
      <vt:lpstr>Update des Primärsystems</vt:lpstr>
      <vt:lpstr>Finanzierungsanspruch</vt:lpstr>
      <vt:lpstr>TI-Pauschale</vt:lpstr>
      <vt:lpstr>Beantragung der TI-Pauschale </vt:lpstr>
      <vt:lpstr>Anwendungshandbuch GKV-Antragsportal</vt:lpstr>
      <vt:lpstr>1. TI-Pauschale – Konto im Antragsportal erstellen</vt:lpstr>
      <vt:lpstr>2. TI-Pauschale – Im Antragsportal anmelden</vt:lpstr>
      <vt:lpstr>3. TI-Pauschale – Verfahren registrieren (1)</vt:lpstr>
      <vt:lpstr>3. TI-Pauschale – Verfahren registrieren (2)</vt:lpstr>
      <vt:lpstr>3. TI-Pauschale – Verfahren registrieren (3)</vt:lpstr>
      <vt:lpstr>4. TI-Pauschale – Neuen Antrag stellen </vt:lpstr>
      <vt:lpstr>5. TI-Pauschale – Antragspositionen hinzufügen</vt:lpstr>
      <vt:lpstr>6. TI-Pauschale – Belege hinzufügen (1)</vt:lpstr>
      <vt:lpstr>6. TI-Pauschale – Belege hinzufügen (2)</vt:lpstr>
      <vt:lpstr>7. TI-Pauschale – Antrag Absenden</vt:lpstr>
      <vt:lpstr>Organisationsspezifische Umsetzung  der TI-Einbindung</vt:lpstr>
      <vt:lpstr>Entwicklung einer TI-Vision für die eigene Einrichtung</vt:lpstr>
      <vt:lpstr>Gelingensfaktoren für die TI-Einbindung (1)</vt:lpstr>
      <vt:lpstr>Gelingensfaktoren für die TI-Einbindung (2)</vt:lpstr>
      <vt:lpstr>Vorüberlegungen und Prozessplanung (1)</vt:lpstr>
      <vt:lpstr>Vorüberlegungen und Prozessplanung (2)</vt:lpstr>
      <vt:lpstr>Interne Festlegungen für die TI-Einführung</vt:lpstr>
      <vt:lpstr>Datenschutz &amp; Datensicherheit</vt:lpstr>
      <vt:lpstr>Interne Festlegungen zu Datenschutz &amp; Datensicherheit</vt:lpstr>
      <vt:lpstr>Problembehandlung TI</vt:lpstr>
      <vt:lpstr>Mögliches Vorgehen zur Problembehandlung</vt:lpstr>
      <vt:lpstr>TI-Einführung: Erwartungsmanagement</vt:lpstr>
      <vt:lpstr>Weiterführende Informationen: Der TI-Ressourcenpool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Musterpräsentation Einführung in die Telematikinfrastruktur</dc:title>
  <dc:creator>Kompetenzzentrum-DP@gkv-spitzenverband.de</dc:creator>
  <cp:lastModifiedBy>Berr, Jesse</cp:lastModifiedBy>
  <cp:revision>32</cp:revision>
  <dcterms:created xsi:type="dcterms:W3CDTF">2024-12-10T11:50:24Z</dcterms:created>
  <dcterms:modified xsi:type="dcterms:W3CDTF">2025-02-13T08:53:09Z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0x01010079E21AE4461B6D44BE8377D8EC3B0767</vt:lpwstr>
  </property>
</Properties>
</file>